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6"/>
  </p:notesMasterIdLst>
  <p:handoutMasterIdLst>
    <p:handoutMasterId r:id="rId57"/>
  </p:handoutMasterIdLst>
  <p:sldIdLst>
    <p:sldId id="1029" r:id="rId5"/>
    <p:sldId id="1030" r:id="rId6"/>
    <p:sldId id="940" r:id="rId7"/>
    <p:sldId id="820" r:id="rId8"/>
    <p:sldId id="824" r:id="rId9"/>
    <p:sldId id="1033" r:id="rId10"/>
    <p:sldId id="1035" r:id="rId11"/>
    <p:sldId id="1034" r:id="rId12"/>
    <p:sldId id="1087" r:id="rId13"/>
    <p:sldId id="1088" r:id="rId14"/>
    <p:sldId id="1039" r:id="rId15"/>
    <p:sldId id="1040" r:id="rId16"/>
    <p:sldId id="1041" r:id="rId17"/>
    <p:sldId id="1079" r:id="rId18"/>
    <p:sldId id="1089" r:id="rId19"/>
    <p:sldId id="1042" r:id="rId20"/>
    <p:sldId id="1090" r:id="rId21"/>
    <p:sldId id="1091" r:id="rId22"/>
    <p:sldId id="1092" r:id="rId23"/>
    <p:sldId id="1106" r:id="rId24"/>
    <p:sldId id="1093" r:id="rId25"/>
    <p:sldId id="1094" r:id="rId26"/>
    <p:sldId id="1044" r:id="rId27"/>
    <p:sldId id="1045" r:id="rId28"/>
    <p:sldId id="1046" r:id="rId29"/>
    <p:sldId id="1054" r:id="rId30"/>
    <p:sldId id="1047" r:id="rId31"/>
    <p:sldId id="1095" r:id="rId32"/>
    <p:sldId id="1105" r:id="rId33"/>
    <p:sldId id="1096" r:id="rId34"/>
    <p:sldId id="1097" r:id="rId35"/>
    <p:sldId id="1049" r:id="rId36"/>
    <p:sldId id="1050" r:id="rId37"/>
    <p:sldId id="1051" r:id="rId38"/>
    <p:sldId id="1053" r:id="rId39"/>
    <p:sldId id="1099" r:id="rId40"/>
    <p:sldId id="1100" r:id="rId41"/>
    <p:sldId id="1101" r:id="rId42"/>
    <p:sldId id="1102" r:id="rId43"/>
    <p:sldId id="1075" r:id="rId44"/>
    <p:sldId id="1058" r:id="rId45"/>
    <p:sldId id="1059" r:id="rId46"/>
    <p:sldId id="1060" r:id="rId47"/>
    <p:sldId id="1061" r:id="rId48"/>
    <p:sldId id="1062" r:id="rId49"/>
    <p:sldId id="1063" r:id="rId50"/>
    <p:sldId id="1064" r:id="rId51"/>
    <p:sldId id="1103" r:id="rId52"/>
    <p:sldId id="849" r:id="rId53"/>
    <p:sldId id="1104" r:id="rId54"/>
    <p:sldId id="627"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2" orient="horz" pos="1104" userDrawn="1">
          <p15:clr>
            <a:srgbClr val="A4A3A4"/>
          </p15:clr>
        </p15:guide>
        <p15:guide id="13"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gray"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74"/>
    <a:srgbClr val="C10230"/>
    <a:srgbClr val="E2E9ED"/>
    <a:srgbClr val="FFFFFF"/>
    <a:srgbClr val="E8F0F2"/>
    <a:srgbClr val="F2ECE9"/>
    <a:srgbClr val="002060"/>
    <a:srgbClr val="CDD4EA"/>
    <a:srgbClr val="E8EBF5"/>
    <a:srgbClr val="EAF0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68" autoAdjust="0"/>
    <p:restoredTop sz="95033" autoAdjust="0"/>
  </p:normalViewPr>
  <p:slideViewPr>
    <p:cSldViewPr snapToGrid="0">
      <p:cViewPr varScale="1">
        <p:scale>
          <a:sx n="105" d="100"/>
          <a:sy n="105" d="100"/>
        </p:scale>
        <p:origin x="834" y="108"/>
      </p:cViewPr>
      <p:guideLst>
        <p:guide orient="horz" pos="1104"/>
        <p:guide pos="3840"/>
      </p:guideLst>
    </p:cSldViewPr>
  </p:slideViewPr>
  <p:outlineViewPr>
    <p:cViewPr>
      <p:scale>
        <a:sx n="33" d="100"/>
        <a:sy n="33" d="100"/>
      </p:scale>
      <p:origin x="0" y="-143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oke Lindsley" userId="8a0bcbb5-0099-477f-af20-48a698580375" providerId="ADAL" clId="{E344F7E7-6123-408B-902C-B1EA766CDB16}"/>
    <pc:docChg chg="delSld">
      <pc:chgData name="Brooke Lindsley" userId="8a0bcbb5-0099-477f-af20-48a698580375" providerId="ADAL" clId="{E344F7E7-6123-408B-902C-B1EA766CDB16}" dt="2026-01-22T14:05:41.866" v="9" actId="2696"/>
      <pc:docMkLst>
        <pc:docMk/>
      </pc:docMkLst>
      <pc:sldChg chg="del">
        <pc:chgData name="Brooke Lindsley" userId="8a0bcbb5-0099-477f-af20-48a698580375" providerId="ADAL" clId="{E344F7E7-6123-408B-902C-B1EA766CDB16}" dt="2026-01-22T14:05:25.542" v="3" actId="2696"/>
        <pc:sldMkLst>
          <pc:docMk/>
          <pc:sldMk cId="0" sldId="259"/>
        </pc:sldMkLst>
      </pc:sldChg>
      <pc:sldChg chg="del">
        <pc:chgData name="Brooke Lindsley" userId="8a0bcbb5-0099-477f-af20-48a698580375" providerId="ADAL" clId="{E344F7E7-6123-408B-902C-B1EA766CDB16}" dt="2026-01-22T14:05:41.866" v="9" actId="2696"/>
        <pc:sldMkLst>
          <pc:docMk/>
          <pc:sldMk cId="816758064" sldId="916"/>
        </pc:sldMkLst>
      </pc:sldChg>
      <pc:sldChg chg="del">
        <pc:chgData name="Brooke Lindsley" userId="8a0bcbb5-0099-477f-af20-48a698580375" providerId="ADAL" clId="{E344F7E7-6123-408B-902C-B1EA766CDB16}" dt="2026-01-22T14:05:29.851" v="5" actId="2696"/>
        <pc:sldMkLst>
          <pc:docMk/>
          <pc:sldMk cId="113728864" sldId="1016"/>
        </pc:sldMkLst>
      </pc:sldChg>
      <pc:sldChg chg="del">
        <pc:chgData name="Brooke Lindsley" userId="8a0bcbb5-0099-477f-af20-48a698580375" providerId="ADAL" clId="{E344F7E7-6123-408B-902C-B1EA766CDB16}" dt="2026-01-22T14:05:20.304" v="1" actId="2696"/>
        <pc:sldMkLst>
          <pc:docMk/>
          <pc:sldMk cId="4115746701" sldId="1024"/>
        </pc:sldMkLst>
      </pc:sldChg>
      <pc:sldChg chg="del">
        <pc:chgData name="Brooke Lindsley" userId="8a0bcbb5-0099-477f-af20-48a698580375" providerId="ADAL" clId="{E344F7E7-6123-408B-902C-B1EA766CDB16}" dt="2026-01-22T14:05:33.084" v="6" actId="2696"/>
        <pc:sldMkLst>
          <pc:docMk/>
          <pc:sldMk cId="1026375321" sldId="1084"/>
        </pc:sldMkLst>
      </pc:sldChg>
      <pc:sldChg chg="del">
        <pc:chgData name="Brooke Lindsley" userId="8a0bcbb5-0099-477f-af20-48a698580375" providerId="ADAL" clId="{E344F7E7-6123-408B-902C-B1EA766CDB16}" dt="2026-01-22T14:05:39.803" v="8" actId="2696"/>
        <pc:sldMkLst>
          <pc:docMk/>
          <pc:sldMk cId="2352173145" sldId="1085"/>
        </pc:sldMkLst>
      </pc:sldChg>
      <pc:sldChg chg="del">
        <pc:chgData name="Brooke Lindsley" userId="8a0bcbb5-0099-477f-af20-48a698580375" providerId="ADAL" clId="{E344F7E7-6123-408B-902C-B1EA766CDB16}" dt="2026-01-22T14:05:18.242" v="0" actId="2696"/>
        <pc:sldMkLst>
          <pc:docMk/>
          <pc:sldMk cId="1726306335" sldId="1107"/>
        </pc:sldMkLst>
      </pc:sldChg>
      <pc:sldChg chg="del">
        <pc:chgData name="Brooke Lindsley" userId="8a0bcbb5-0099-477f-af20-48a698580375" providerId="ADAL" clId="{E344F7E7-6123-408B-902C-B1EA766CDB16}" dt="2026-01-22T14:05:23.491" v="2" actId="2696"/>
        <pc:sldMkLst>
          <pc:docMk/>
          <pc:sldMk cId="2957590456" sldId="1108"/>
        </pc:sldMkLst>
      </pc:sldChg>
      <pc:sldChg chg="del">
        <pc:chgData name="Brooke Lindsley" userId="8a0bcbb5-0099-477f-af20-48a698580375" providerId="ADAL" clId="{E344F7E7-6123-408B-902C-B1EA766CDB16}" dt="2026-01-22T14:05:27.833" v="4" actId="2696"/>
        <pc:sldMkLst>
          <pc:docMk/>
          <pc:sldMk cId="3153925149" sldId="1109"/>
        </pc:sldMkLst>
      </pc:sldChg>
      <pc:sldChg chg="del">
        <pc:chgData name="Brooke Lindsley" userId="8a0bcbb5-0099-477f-af20-48a698580375" providerId="ADAL" clId="{E344F7E7-6123-408B-902C-B1EA766CDB16}" dt="2026-01-22T14:05:37.892" v="7" actId="2696"/>
        <pc:sldMkLst>
          <pc:docMk/>
          <pc:sldMk cId="362890246" sldId="1110"/>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ata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E6E3A-3735-422B-85F8-C508271C6569}"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en-US"/>
        </a:p>
      </dgm:t>
    </dgm:pt>
    <dgm:pt modelId="{9AC35734-6400-4902-BC0C-1B8534442ADB}">
      <dgm:prSet phldrT="[Text]" custT="1"/>
      <dgm:spPr>
        <a:noFill/>
        <a:ln>
          <a:solidFill>
            <a:schemeClr val="tx2"/>
          </a:solidFill>
        </a:ln>
      </dgm:spPr>
      <dgm:t>
        <a:bodyPr/>
        <a:lstStyle/>
        <a:p>
          <a:r>
            <a:rPr lang="en-US" sz="2800" i="1" dirty="0">
              <a:solidFill>
                <a:srgbClr val="002D74"/>
              </a:solidFill>
            </a:rPr>
            <a:t>…identify common reduced forms found in authentic spoken English and music.</a:t>
          </a:r>
        </a:p>
      </dgm:t>
    </dgm:pt>
    <dgm:pt modelId="{BA3A8052-9196-4ABC-B201-3C92BA8FBBE8}" type="parTrans" cxnId="{4ABCEE80-07F9-4726-91A9-E9322BAC390E}">
      <dgm:prSet/>
      <dgm:spPr/>
      <dgm:t>
        <a:bodyPr/>
        <a:lstStyle/>
        <a:p>
          <a:endParaRPr lang="en-US"/>
        </a:p>
      </dgm:t>
    </dgm:pt>
    <dgm:pt modelId="{291AC260-5691-4863-9D16-2672D631B40E}" type="sibTrans" cxnId="{4ABCEE80-07F9-4726-91A9-E9322BAC390E}">
      <dgm:prSet/>
      <dgm:spPr/>
      <dgm:t>
        <a:bodyPr/>
        <a:lstStyle/>
        <a:p>
          <a:endParaRPr lang="en-US"/>
        </a:p>
      </dgm:t>
    </dgm:pt>
    <dgm:pt modelId="{73991E18-E261-47AD-B780-5359DB4A37F4}">
      <dgm:prSet phldrT="[Text]" custT="1"/>
      <dgm:spPr>
        <a:noFill/>
        <a:ln>
          <a:solidFill>
            <a:schemeClr val="tx2"/>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i="1" dirty="0">
              <a:solidFill>
                <a:srgbClr val="002D74"/>
              </a:solidFill>
            </a:rPr>
            <a:t>…explain how connected speech affects listening comprehension.</a:t>
          </a:r>
        </a:p>
      </dgm:t>
    </dgm:pt>
    <dgm:pt modelId="{B9C90DF4-8F7F-423F-AB95-CAB4EAC20A80}" type="parTrans" cxnId="{444C38F6-01A3-4D2A-B2BE-9454B0A2F03A}">
      <dgm:prSet/>
      <dgm:spPr/>
      <dgm:t>
        <a:bodyPr/>
        <a:lstStyle/>
        <a:p>
          <a:endParaRPr lang="en-US"/>
        </a:p>
      </dgm:t>
    </dgm:pt>
    <dgm:pt modelId="{958E7726-BD61-40A6-BF2C-B9DCF72C3000}" type="sibTrans" cxnId="{444C38F6-01A3-4D2A-B2BE-9454B0A2F03A}">
      <dgm:prSet/>
      <dgm:spPr/>
      <dgm:t>
        <a:bodyPr/>
        <a:lstStyle/>
        <a:p>
          <a:endParaRPr lang="en-US"/>
        </a:p>
      </dgm:t>
    </dgm:pt>
    <dgm:pt modelId="{2D364B72-6654-475D-BD34-5E623C83A718}">
      <dgm:prSet phldrT="[Text]" custT="1"/>
      <dgm:spPr>
        <a:noFill/>
        <a:ln>
          <a:solidFill>
            <a:schemeClr val="tx2"/>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800" dirty="0">
              <a:solidFill>
                <a:srgbClr val="002D74"/>
              </a:solidFill>
            </a:rPr>
            <a:t>…d</a:t>
          </a:r>
          <a:r>
            <a:rPr lang="en-US" sz="2800" i="1" dirty="0">
              <a:solidFill>
                <a:srgbClr val="002D74"/>
              </a:solidFill>
            </a:rPr>
            <a:t>esign scaffolded listening tasks using American music.</a:t>
          </a:r>
        </a:p>
      </dgm:t>
    </dgm:pt>
    <dgm:pt modelId="{2228D465-487B-4B2A-A28D-1D4CDC274927}" type="parTrans" cxnId="{D9202455-F179-45FB-85E1-A866F15E8493}">
      <dgm:prSet/>
      <dgm:spPr/>
      <dgm:t>
        <a:bodyPr/>
        <a:lstStyle/>
        <a:p>
          <a:endParaRPr lang="en-US"/>
        </a:p>
      </dgm:t>
    </dgm:pt>
    <dgm:pt modelId="{5DD5F4FE-BFBF-417D-A6BC-6109F3D6CBFD}" type="sibTrans" cxnId="{D9202455-F179-45FB-85E1-A866F15E8493}">
      <dgm:prSet/>
      <dgm:spPr/>
      <dgm:t>
        <a:bodyPr/>
        <a:lstStyle/>
        <a:p>
          <a:endParaRPr lang="en-US"/>
        </a:p>
      </dgm:t>
    </dgm:pt>
    <dgm:pt modelId="{31DB6536-B9F9-401A-911A-9A59DAA4B431}" type="pres">
      <dgm:prSet presAssocID="{F6AE6E3A-3735-422B-85F8-C508271C6569}" presName="linearFlow" presStyleCnt="0">
        <dgm:presLayoutVars>
          <dgm:dir/>
          <dgm:resizeHandles val="exact"/>
        </dgm:presLayoutVars>
      </dgm:prSet>
      <dgm:spPr/>
    </dgm:pt>
    <dgm:pt modelId="{313B2CCE-6E69-4566-9954-655AF30D8E0E}" type="pres">
      <dgm:prSet presAssocID="{9AC35734-6400-4902-BC0C-1B8534442ADB}" presName="composite" presStyleCnt="0"/>
      <dgm:spPr/>
    </dgm:pt>
    <dgm:pt modelId="{8F4B22F6-E574-48C3-A574-15A68E9A66D1}" type="pres">
      <dgm:prSet presAssocID="{9AC35734-6400-4902-BC0C-1B8534442ADB}" presName="imgShp" presStyleLbl="fgImgPlace1" presStyleIdx="0" presStyleCnt="3" custLinFactNeighborX="-44954" custLinFactNeighborY="-21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ancing with solid fill">
            <a:extLst>
              <a:ext uri="{C183D7F6-B498-43B3-948B-1728B52AA6E4}">
                <adec:decorative xmlns:adec="http://schemas.microsoft.com/office/drawing/2017/decorative" val="1"/>
              </a:ext>
            </a:extLst>
          </dgm14:cNvPr>
        </a:ext>
      </dgm:extLst>
    </dgm:pt>
    <dgm:pt modelId="{1E194601-AAF9-40B6-B4F3-FABC2ABDF92C}" type="pres">
      <dgm:prSet presAssocID="{9AC35734-6400-4902-BC0C-1B8534442ADB}" presName="txShp" presStyleLbl="node1" presStyleIdx="0" presStyleCnt="3">
        <dgm:presLayoutVars>
          <dgm:bulletEnabled val="1"/>
        </dgm:presLayoutVars>
      </dgm:prSet>
      <dgm:spPr/>
    </dgm:pt>
    <dgm:pt modelId="{B346A99D-FD42-41E5-84CF-239FD5177079}" type="pres">
      <dgm:prSet presAssocID="{291AC260-5691-4863-9D16-2672D631B40E}" presName="spacing" presStyleCnt="0"/>
      <dgm:spPr/>
    </dgm:pt>
    <dgm:pt modelId="{AFDB6AE3-E67B-4042-B88A-6CC99A47D8F0}" type="pres">
      <dgm:prSet presAssocID="{73991E18-E261-47AD-B780-5359DB4A37F4}" presName="composite" presStyleCnt="0"/>
      <dgm:spPr/>
    </dgm:pt>
    <dgm:pt modelId="{FF718353-083C-4A61-BE4E-162E24605FC6}" type="pres">
      <dgm:prSet presAssocID="{73991E18-E261-47AD-B780-5359DB4A37F4}" presName="imgShp" presStyleLbl="fgImgPlace1" presStyleIdx="1" presStyleCnt="3" custLinFactNeighborX="-47809" custLinFactNeighborY="142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
        </a:ext>
      </dgm:extLst>
    </dgm:pt>
    <dgm:pt modelId="{43F41184-3D36-40B6-A316-6F12ADAB50EA}" type="pres">
      <dgm:prSet presAssocID="{73991E18-E261-47AD-B780-5359DB4A37F4}" presName="txShp" presStyleLbl="node1" presStyleIdx="1" presStyleCnt="3">
        <dgm:presLayoutVars>
          <dgm:bulletEnabled val="1"/>
        </dgm:presLayoutVars>
      </dgm:prSet>
      <dgm:spPr/>
    </dgm:pt>
    <dgm:pt modelId="{1422B857-77F5-418B-AAE2-8EFE0C4A92E1}" type="pres">
      <dgm:prSet presAssocID="{958E7726-BD61-40A6-BF2C-B9DCF72C3000}" presName="spacing" presStyleCnt="0"/>
      <dgm:spPr/>
    </dgm:pt>
    <dgm:pt modelId="{E94F5AAC-D3F3-4F93-BE4F-D6F07B62666A}" type="pres">
      <dgm:prSet presAssocID="{2D364B72-6654-475D-BD34-5E623C83A718}" presName="composite" presStyleCnt="0"/>
      <dgm:spPr/>
    </dgm:pt>
    <dgm:pt modelId="{973E2098-7CBC-4CAA-B75D-DCD41706EF65}" type="pres">
      <dgm:prSet presAssocID="{2D364B72-6654-475D-BD34-5E623C83A718}" presName="imgShp" presStyleLbl="fgImgPlace1" presStyleIdx="2" presStyleCnt="3" custLinFactNeighborX="-48522" custLinFactNeighborY="21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lueprint outline">
            <a:extLst>
              <a:ext uri="{C183D7F6-B498-43B3-948B-1728B52AA6E4}">
                <adec:decorative xmlns:adec="http://schemas.microsoft.com/office/drawing/2017/decorative" val="1"/>
              </a:ext>
            </a:extLst>
          </dgm14:cNvPr>
        </a:ext>
      </dgm:extLst>
    </dgm:pt>
    <dgm:pt modelId="{9D11BF9D-1F5F-4D61-BB6F-087E24A0863F}" type="pres">
      <dgm:prSet presAssocID="{2D364B72-6654-475D-BD34-5E623C83A718}" presName="txShp" presStyleLbl="node1" presStyleIdx="2" presStyleCnt="3">
        <dgm:presLayoutVars>
          <dgm:bulletEnabled val="1"/>
        </dgm:presLayoutVars>
      </dgm:prSet>
      <dgm:spPr/>
    </dgm:pt>
  </dgm:ptLst>
  <dgm:cxnLst>
    <dgm:cxn modelId="{92094832-F6F5-41CD-8ADE-8AA8216851C6}" type="presOf" srcId="{73991E18-E261-47AD-B780-5359DB4A37F4}" destId="{43F41184-3D36-40B6-A316-6F12ADAB50EA}" srcOrd="0" destOrd="0" presId="urn:microsoft.com/office/officeart/2005/8/layout/vList3"/>
    <dgm:cxn modelId="{1A6AA969-75F9-4653-A4BE-952011881A64}" type="presOf" srcId="{9AC35734-6400-4902-BC0C-1B8534442ADB}" destId="{1E194601-AAF9-40B6-B4F3-FABC2ABDF92C}" srcOrd="0" destOrd="0" presId="urn:microsoft.com/office/officeart/2005/8/layout/vList3"/>
    <dgm:cxn modelId="{D9202455-F179-45FB-85E1-A866F15E8493}" srcId="{F6AE6E3A-3735-422B-85F8-C508271C6569}" destId="{2D364B72-6654-475D-BD34-5E623C83A718}" srcOrd="2" destOrd="0" parTransId="{2228D465-487B-4B2A-A28D-1D4CDC274927}" sibTransId="{5DD5F4FE-BFBF-417D-A6BC-6109F3D6CBFD}"/>
    <dgm:cxn modelId="{4ABCEE80-07F9-4726-91A9-E9322BAC390E}" srcId="{F6AE6E3A-3735-422B-85F8-C508271C6569}" destId="{9AC35734-6400-4902-BC0C-1B8534442ADB}" srcOrd="0" destOrd="0" parTransId="{BA3A8052-9196-4ABC-B201-3C92BA8FBBE8}" sibTransId="{291AC260-5691-4863-9D16-2672D631B40E}"/>
    <dgm:cxn modelId="{FE7E79B9-9348-4935-BFCA-3C7B0DBBF201}" type="presOf" srcId="{F6AE6E3A-3735-422B-85F8-C508271C6569}" destId="{31DB6536-B9F9-401A-911A-9A59DAA4B431}" srcOrd="0" destOrd="0" presId="urn:microsoft.com/office/officeart/2005/8/layout/vList3"/>
    <dgm:cxn modelId="{444C38F6-01A3-4D2A-B2BE-9454B0A2F03A}" srcId="{F6AE6E3A-3735-422B-85F8-C508271C6569}" destId="{73991E18-E261-47AD-B780-5359DB4A37F4}" srcOrd="1" destOrd="0" parTransId="{B9C90DF4-8F7F-423F-AB95-CAB4EAC20A80}" sibTransId="{958E7726-BD61-40A6-BF2C-B9DCF72C3000}"/>
    <dgm:cxn modelId="{3B23C0FE-31A9-4C15-BD4A-676276D460EC}" type="presOf" srcId="{2D364B72-6654-475D-BD34-5E623C83A718}" destId="{9D11BF9D-1F5F-4D61-BB6F-087E24A0863F}" srcOrd="0" destOrd="0" presId="urn:microsoft.com/office/officeart/2005/8/layout/vList3"/>
    <dgm:cxn modelId="{0945A0C8-86A4-44BC-970F-F3E8626C0770}" type="presParOf" srcId="{31DB6536-B9F9-401A-911A-9A59DAA4B431}" destId="{313B2CCE-6E69-4566-9954-655AF30D8E0E}" srcOrd="0" destOrd="0" presId="urn:microsoft.com/office/officeart/2005/8/layout/vList3"/>
    <dgm:cxn modelId="{B96FF8F4-3324-49A4-BA01-F2A7340AB249}" type="presParOf" srcId="{313B2CCE-6E69-4566-9954-655AF30D8E0E}" destId="{8F4B22F6-E574-48C3-A574-15A68E9A66D1}" srcOrd="0" destOrd="0" presId="urn:microsoft.com/office/officeart/2005/8/layout/vList3"/>
    <dgm:cxn modelId="{E00DA197-F29A-4F98-B45F-330D894DD557}" type="presParOf" srcId="{313B2CCE-6E69-4566-9954-655AF30D8E0E}" destId="{1E194601-AAF9-40B6-B4F3-FABC2ABDF92C}" srcOrd="1" destOrd="0" presId="urn:microsoft.com/office/officeart/2005/8/layout/vList3"/>
    <dgm:cxn modelId="{A4BB32AC-2722-4959-AE23-1191A1CD9D58}" type="presParOf" srcId="{31DB6536-B9F9-401A-911A-9A59DAA4B431}" destId="{B346A99D-FD42-41E5-84CF-239FD5177079}" srcOrd="1" destOrd="0" presId="urn:microsoft.com/office/officeart/2005/8/layout/vList3"/>
    <dgm:cxn modelId="{F4E9D3FB-B8ED-4F40-B5B1-BFD256B0C22F}" type="presParOf" srcId="{31DB6536-B9F9-401A-911A-9A59DAA4B431}" destId="{AFDB6AE3-E67B-4042-B88A-6CC99A47D8F0}" srcOrd="2" destOrd="0" presId="urn:microsoft.com/office/officeart/2005/8/layout/vList3"/>
    <dgm:cxn modelId="{FC5ACCE2-7114-4D3E-881B-28B9E85720E1}" type="presParOf" srcId="{AFDB6AE3-E67B-4042-B88A-6CC99A47D8F0}" destId="{FF718353-083C-4A61-BE4E-162E24605FC6}" srcOrd="0" destOrd="0" presId="urn:microsoft.com/office/officeart/2005/8/layout/vList3"/>
    <dgm:cxn modelId="{6F51F5D8-2841-478A-B271-A73AE0BC8DDE}" type="presParOf" srcId="{AFDB6AE3-E67B-4042-B88A-6CC99A47D8F0}" destId="{43F41184-3D36-40B6-A316-6F12ADAB50EA}" srcOrd="1" destOrd="0" presId="urn:microsoft.com/office/officeart/2005/8/layout/vList3"/>
    <dgm:cxn modelId="{C83D5466-4605-48FE-974E-55E40BC83850}" type="presParOf" srcId="{31DB6536-B9F9-401A-911A-9A59DAA4B431}" destId="{1422B857-77F5-418B-AAE2-8EFE0C4A92E1}" srcOrd="3" destOrd="0" presId="urn:microsoft.com/office/officeart/2005/8/layout/vList3"/>
    <dgm:cxn modelId="{49EACBEB-22AC-41BE-9F41-CDF7C350BDE2}" type="presParOf" srcId="{31DB6536-B9F9-401A-911A-9A59DAA4B431}" destId="{E94F5AAC-D3F3-4F93-BE4F-D6F07B62666A}" srcOrd="4" destOrd="0" presId="urn:microsoft.com/office/officeart/2005/8/layout/vList3"/>
    <dgm:cxn modelId="{A9D27968-6E9E-4BBB-8F68-02CDBC24BEA1}" type="presParOf" srcId="{E94F5AAC-D3F3-4F93-BE4F-D6F07B62666A}" destId="{973E2098-7CBC-4CAA-B75D-DCD41706EF65}" srcOrd="0" destOrd="0" presId="urn:microsoft.com/office/officeart/2005/8/layout/vList3"/>
    <dgm:cxn modelId="{F0A6E9AB-12F7-4A95-B995-36BD23B72290}" type="presParOf" srcId="{E94F5AAC-D3F3-4F93-BE4F-D6F07B62666A}" destId="{9D11BF9D-1F5F-4D61-BB6F-087E24A0863F}"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519782-DD37-4A1D-B30A-292F5E0F68AC}"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56E9EA41-8134-47A0-B830-AD26012E7C0C}">
      <dgm:prSet phldrT="[Text]" phldr="0"/>
      <dgm:spPr/>
      <dgm:t>
        <a:bodyPr/>
        <a:lstStyle/>
        <a:p>
          <a:r>
            <a:rPr lang="en-US" b="1" dirty="0"/>
            <a:t>Reductions</a:t>
          </a:r>
        </a:p>
      </dgm:t>
    </dgm:pt>
    <dgm:pt modelId="{C345CF02-4376-4610-BEF0-D24D2710D0B4}" type="parTrans" cxnId="{A8313B11-D33D-4975-91A3-9DA1340E1D94}">
      <dgm:prSet/>
      <dgm:spPr/>
      <dgm:t>
        <a:bodyPr/>
        <a:lstStyle/>
        <a:p>
          <a:endParaRPr lang="en-US"/>
        </a:p>
      </dgm:t>
    </dgm:pt>
    <dgm:pt modelId="{CCF14D72-C49F-4CF0-BC50-4BE686519CC6}" type="sibTrans" cxnId="{A8313B11-D33D-4975-91A3-9DA1340E1D94}">
      <dgm:prSet/>
      <dgm:spPr/>
      <dgm:t>
        <a:bodyPr/>
        <a:lstStyle/>
        <a:p>
          <a:endParaRPr lang="en-US"/>
        </a:p>
      </dgm:t>
    </dgm:pt>
    <dgm:pt modelId="{6C71364D-2FAB-4682-8E6E-28E1E62DD0B8}">
      <dgm:prSet phldrT="[Text]" custT="1"/>
      <dgm:spPr/>
      <dgm:t>
        <a:bodyPr/>
        <a:lstStyle/>
        <a:p>
          <a:r>
            <a:rPr lang="en-US" sz="2400" dirty="0">
              <a:solidFill>
                <a:srgbClr val="002D74"/>
              </a:solidFill>
            </a:rPr>
            <a:t> Sounds become shorter/simpler in fast speech</a:t>
          </a:r>
          <a:endParaRPr lang="en-US" sz="2400" dirty="0"/>
        </a:p>
      </dgm:t>
    </dgm:pt>
    <dgm:pt modelId="{E3B80821-0688-40C5-8611-A91F0F833BF4}" type="parTrans" cxnId="{F969CCD2-993C-4556-9250-9E5BE471F27C}">
      <dgm:prSet/>
      <dgm:spPr/>
      <dgm:t>
        <a:bodyPr/>
        <a:lstStyle/>
        <a:p>
          <a:endParaRPr lang="en-US"/>
        </a:p>
      </dgm:t>
    </dgm:pt>
    <dgm:pt modelId="{36265185-8893-43E0-9C0F-29B7B63F220D}" type="sibTrans" cxnId="{F969CCD2-993C-4556-9250-9E5BE471F27C}">
      <dgm:prSet/>
      <dgm:spPr/>
      <dgm:t>
        <a:bodyPr/>
        <a:lstStyle/>
        <a:p>
          <a:endParaRPr lang="en-US"/>
        </a:p>
      </dgm:t>
    </dgm:pt>
    <dgm:pt modelId="{66A436ED-11DA-452E-9EB4-E6CDFF36B54E}">
      <dgm:prSet phldrT="[Text]" phldr="0"/>
      <dgm:spPr/>
      <dgm:t>
        <a:bodyPr/>
        <a:lstStyle/>
        <a:p>
          <a:r>
            <a:rPr lang="en-US" b="1" dirty="0"/>
            <a:t>Linking</a:t>
          </a:r>
        </a:p>
      </dgm:t>
    </dgm:pt>
    <dgm:pt modelId="{3E69ED88-77D2-4D93-82EE-713056272B93}" type="parTrans" cxnId="{7EA3C7CE-2969-4AF2-9103-7BC10E755C43}">
      <dgm:prSet/>
      <dgm:spPr/>
      <dgm:t>
        <a:bodyPr/>
        <a:lstStyle/>
        <a:p>
          <a:endParaRPr lang="en-US"/>
        </a:p>
      </dgm:t>
    </dgm:pt>
    <dgm:pt modelId="{48780436-A8E4-4FA7-8EBE-EDB55445FB98}" type="sibTrans" cxnId="{7EA3C7CE-2969-4AF2-9103-7BC10E755C43}">
      <dgm:prSet/>
      <dgm:spPr/>
      <dgm:t>
        <a:bodyPr/>
        <a:lstStyle/>
        <a:p>
          <a:endParaRPr lang="en-US"/>
        </a:p>
      </dgm:t>
    </dgm:pt>
    <dgm:pt modelId="{1A74116C-20B7-4E62-A305-2DF8283DA3C5}">
      <dgm:prSet phldrT="[Text]" custT="1"/>
      <dgm:spPr/>
      <dgm:t>
        <a:bodyPr/>
        <a:lstStyle/>
        <a:p>
          <a:pPr marL="0">
            <a:spcAft>
              <a:spcPts val="0"/>
            </a:spcAft>
          </a:pPr>
          <a:r>
            <a:rPr lang="en-US" sz="2400" dirty="0">
              <a:solidFill>
                <a:srgbClr val="002D74"/>
              </a:solidFill>
            </a:rPr>
            <a:t>going to → </a:t>
          </a:r>
          <a:r>
            <a:rPr lang="en-US" sz="2400" b="1" dirty="0" err="1">
              <a:solidFill>
                <a:srgbClr val="002D74"/>
              </a:solidFill>
            </a:rPr>
            <a:t>gonna</a:t>
          </a:r>
          <a:endParaRPr lang="en-US" sz="2400" dirty="0">
            <a:solidFill>
              <a:srgbClr val="002D74"/>
            </a:solidFill>
          </a:endParaRPr>
        </a:p>
      </dgm:t>
    </dgm:pt>
    <dgm:pt modelId="{08BC96AD-720F-44DC-B6C7-777183467186}" type="parTrans" cxnId="{1FC2E6DD-CC2D-43D6-BB64-3137743E2F2D}">
      <dgm:prSet/>
      <dgm:spPr/>
      <dgm:t>
        <a:bodyPr/>
        <a:lstStyle/>
        <a:p>
          <a:endParaRPr lang="en-US"/>
        </a:p>
      </dgm:t>
    </dgm:pt>
    <dgm:pt modelId="{5FCBDBB4-E84E-4D04-85CD-1157CB465B16}" type="sibTrans" cxnId="{1FC2E6DD-CC2D-43D6-BB64-3137743E2F2D}">
      <dgm:prSet/>
      <dgm:spPr/>
      <dgm:t>
        <a:bodyPr/>
        <a:lstStyle/>
        <a:p>
          <a:endParaRPr lang="en-US"/>
        </a:p>
      </dgm:t>
    </dgm:pt>
    <dgm:pt modelId="{E63ACA56-7F27-42C8-8B8E-B2B1AF9547E5}">
      <dgm:prSet phldrT="[Text]" custT="1"/>
      <dgm:spPr/>
      <dgm:t>
        <a:bodyPr/>
        <a:lstStyle/>
        <a:p>
          <a:pPr marL="0">
            <a:spcAft>
              <a:spcPts val="0"/>
            </a:spcAft>
          </a:pPr>
          <a:r>
            <a:rPr lang="en-US" sz="2400" dirty="0">
              <a:solidFill>
                <a:srgbClr val="002D74"/>
              </a:solidFill>
            </a:rPr>
            <a:t>want to → </a:t>
          </a:r>
          <a:r>
            <a:rPr lang="en-US" sz="2400" b="1" dirty="0" err="1">
              <a:solidFill>
                <a:srgbClr val="002D74"/>
              </a:solidFill>
            </a:rPr>
            <a:t>wanna</a:t>
          </a:r>
          <a:endParaRPr lang="en-US" sz="2400" dirty="0">
            <a:solidFill>
              <a:srgbClr val="002D74"/>
            </a:solidFill>
          </a:endParaRPr>
        </a:p>
      </dgm:t>
    </dgm:pt>
    <dgm:pt modelId="{FD78D141-F63C-43BF-B920-75DFD892D08F}" type="parTrans" cxnId="{1E854C54-C0F1-40BF-ABBF-0D4B73E71A6C}">
      <dgm:prSet/>
      <dgm:spPr/>
      <dgm:t>
        <a:bodyPr/>
        <a:lstStyle/>
        <a:p>
          <a:endParaRPr lang="en-US"/>
        </a:p>
      </dgm:t>
    </dgm:pt>
    <dgm:pt modelId="{E16C8128-BA9F-441F-A429-1E051ABB549B}" type="sibTrans" cxnId="{1E854C54-C0F1-40BF-ABBF-0D4B73E71A6C}">
      <dgm:prSet/>
      <dgm:spPr/>
      <dgm:t>
        <a:bodyPr/>
        <a:lstStyle/>
        <a:p>
          <a:endParaRPr lang="en-US"/>
        </a:p>
      </dgm:t>
    </dgm:pt>
    <dgm:pt modelId="{3938803F-E8A6-45C9-A59D-780612EC882A}">
      <dgm:prSet phldrT="[Text]" custT="1"/>
      <dgm:spPr/>
      <dgm:t>
        <a:bodyPr/>
        <a:lstStyle/>
        <a:p>
          <a:pPr marL="0">
            <a:spcAft>
              <a:spcPts val="0"/>
            </a:spcAft>
          </a:pPr>
          <a:r>
            <a:rPr lang="en-US" sz="2400" dirty="0">
              <a:solidFill>
                <a:srgbClr val="002D74"/>
              </a:solidFill>
            </a:rPr>
            <a:t>let me → </a:t>
          </a:r>
          <a:r>
            <a:rPr lang="en-US" sz="2400" b="1" dirty="0" err="1">
              <a:solidFill>
                <a:srgbClr val="002D74"/>
              </a:solidFill>
            </a:rPr>
            <a:t>lemme</a:t>
          </a:r>
          <a:endParaRPr lang="en-US" sz="2400" dirty="0">
            <a:solidFill>
              <a:srgbClr val="002D74"/>
            </a:solidFill>
          </a:endParaRPr>
        </a:p>
      </dgm:t>
    </dgm:pt>
    <dgm:pt modelId="{28945893-384F-4E14-89E0-E4B0D4A215C7}" type="parTrans" cxnId="{8A23E30B-E43D-43F2-9F46-B3C2F6D855A4}">
      <dgm:prSet/>
      <dgm:spPr/>
      <dgm:t>
        <a:bodyPr/>
        <a:lstStyle/>
        <a:p>
          <a:endParaRPr lang="en-US"/>
        </a:p>
      </dgm:t>
    </dgm:pt>
    <dgm:pt modelId="{D64E49B4-FF3C-4CAB-A2E5-AFED832423C2}" type="sibTrans" cxnId="{8A23E30B-E43D-43F2-9F46-B3C2F6D855A4}">
      <dgm:prSet/>
      <dgm:spPr/>
      <dgm:t>
        <a:bodyPr/>
        <a:lstStyle/>
        <a:p>
          <a:endParaRPr lang="en-US"/>
        </a:p>
      </dgm:t>
    </dgm:pt>
    <dgm:pt modelId="{08EC38B3-42D1-43CD-A7BB-A8BB7A74A0AC}">
      <dgm:prSet custT="1"/>
      <dgm:spPr/>
      <dgm:t>
        <a:bodyPr/>
        <a:lstStyle/>
        <a:p>
          <a:r>
            <a:rPr lang="en-US" sz="2400" dirty="0">
              <a:solidFill>
                <a:srgbClr val="002D74"/>
              </a:solidFill>
            </a:rPr>
            <a:t> Final consonant links to next vowel sound</a:t>
          </a:r>
        </a:p>
      </dgm:t>
    </dgm:pt>
    <dgm:pt modelId="{6A4E22E0-8325-4987-9782-8014D94E3666}" type="parTrans" cxnId="{DD0E689C-17C4-4C03-8A12-93CC82A2B7AF}">
      <dgm:prSet/>
      <dgm:spPr/>
      <dgm:t>
        <a:bodyPr/>
        <a:lstStyle/>
        <a:p>
          <a:endParaRPr lang="en-US"/>
        </a:p>
      </dgm:t>
    </dgm:pt>
    <dgm:pt modelId="{8CE9F2C6-E080-4B39-B3A0-FDD3588D0A81}" type="sibTrans" cxnId="{DD0E689C-17C4-4C03-8A12-93CC82A2B7AF}">
      <dgm:prSet/>
      <dgm:spPr/>
      <dgm:t>
        <a:bodyPr/>
        <a:lstStyle/>
        <a:p>
          <a:endParaRPr lang="en-US"/>
        </a:p>
      </dgm:t>
    </dgm:pt>
    <dgm:pt modelId="{361C2077-2F3D-46FC-808B-1244C0840A67}">
      <dgm:prSet custT="1"/>
      <dgm:spPr/>
      <dgm:t>
        <a:bodyPr/>
        <a:lstStyle/>
        <a:p>
          <a:r>
            <a:rPr lang="en-US" sz="2400" dirty="0">
              <a:solidFill>
                <a:srgbClr val="002D74"/>
              </a:solidFill>
            </a:rPr>
            <a:t>pick‿it</a:t>
          </a:r>
          <a:r>
            <a:rPr lang="en-US" sz="2400" b="1" dirty="0">
              <a:solidFill>
                <a:srgbClr val="002D74"/>
              </a:solidFill>
            </a:rPr>
            <a:t>‿</a:t>
          </a:r>
          <a:r>
            <a:rPr lang="en-US" sz="2400" dirty="0">
              <a:solidFill>
                <a:srgbClr val="002D74"/>
              </a:solidFill>
            </a:rPr>
            <a:t>up</a:t>
          </a:r>
        </a:p>
      </dgm:t>
    </dgm:pt>
    <dgm:pt modelId="{22501ED5-EEFC-42BD-9FB6-C72808199CA5}" type="parTrans" cxnId="{886F8EBE-5E8A-4359-885C-B775BD1A0269}">
      <dgm:prSet/>
      <dgm:spPr/>
      <dgm:t>
        <a:bodyPr/>
        <a:lstStyle/>
        <a:p>
          <a:endParaRPr lang="en-US"/>
        </a:p>
      </dgm:t>
    </dgm:pt>
    <dgm:pt modelId="{7DB2D6ED-6482-4902-A466-EC13D3668F62}" type="sibTrans" cxnId="{886F8EBE-5E8A-4359-885C-B775BD1A0269}">
      <dgm:prSet/>
      <dgm:spPr/>
      <dgm:t>
        <a:bodyPr/>
        <a:lstStyle/>
        <a:p>
          <a:endParaRPr lang="en-US"/>
        </a:p>
      </dgm:t>
    </dgm:pt>
    <dgm:pt modelId="{026D0D61-0374-446F-9298-F920EB3DF9D9}">
      <dgm:prSet custT="1"/>
      <dgm:spPr/>
      <dgm:t>
        <a:bodyPr/>
        <a:lstStyle/>
        <a:p>
          <a:r>
            <a:rPr lang="en-US" sz="2400" dirty="0" err="1">
              <a:solidFill>
                <a:srgbClr val="002D74"/>
              </a:solidFill>
            </a:rPr>
            <a:t>see‿it</a:t>
          </a:r>
          <a:endParaRPr lang="en-US" sz="2400" dirty="0">
            <a:solidFill>
              <a:srgbClr val="002D74"/>
            </a:solidFill>
          </a:endParaRPr>
        </a:p>
      </dgm:t>
    </dgm:pt>
    <dgm:pt modelId="{28C4DA7E-A806-4EDF-ADB5-EECE88663FDF}" type="parTrans" cxnId="{1064F81C-96EA-459C-9B1C-A57FC437B07E}">
      <dgm:prSet/>
      <dgm:spPr/>
      <dgm:t>
        <a:bodyPr/>
        <a:lstStyle/>
        <a:p>
          <a:endParaRPr lang="en-US"/>
        </a:p>
      </dgm:t>
    </dgm:pt>
    <dgm:pt modelId="{3AF673FE-A257-416A-8234-095C958F2DFF}" type="sibTrans" cxnId="{1064F81C-96EA-459C-9B1C-A57FC437B07E}">
      <dgm:prSet/>
      <dgm:spPr/>
      <dgm:t>
        <a:bodyPr/>
        <a:lstStyle/>
        <a:p>
          <a:endParaRPr lang="en-US"/>
        </a:p>
      </dgm:t>
    </dgm:pt>
    <dgm:pt modelId="{DC40A910-925D-4C31-8441-8D905DCDEF49}">
      <dgm:prSet/>
      <dgm:spPr/>
      <dgm:t>
        <a:bodyPr/>
        <a:lstStyle/>
        <a:p>
          <a:r>
            <a:rPr lang="en-US" b="1" dirty="0"/>
            <a:t>Contractions</a:t>
          </a:r>
          <a:endParaRPr lang="en-US" dirty="0"/>
        </a:p>
      </dgm:t>
    </dgm:pt>
    <dgm:pt modelId="{0ADD0C4C-B577-4357-9807-FBD530806F03}" type="parTrans" cxnId="{386782DA-4993-4F3C-913C-76FF99F0CE78}">
      <dgm:prSet/>
      <dgm:spPr/>
      <dgm:t>
        <a:bodyPr/>
        <a:lstStyle/>
        <a:p>
          <a:endParaRPr lang="en-US"/>
        </a:p>
      </dgm:t>
    </dgm:pt>
    <dgm:pt modelId="{E591A8D7-71C9-4357-8FB2-CF68CE441DA6}" type="sibTrans" cxnId="{386782DA-4993-4F3C-913C-76FF99F0CE78}">
      <dgm:prSet/>
      <dgm:spPr/>
      <dgm:t>
        <a:bodyPr/>
        <a:lstStyle/>
        <a:p>
          <a:endParaRPr lang="en-US"/>
        </a:p>
      </dgm:t>
    </dgm:pt>
    <dgm:pt modelId="{E00E5FCC-8FF6-41F6-93C0-28AAFBFBB1A5}">
      <dgm:prSet custT="1"/>
      <dgm:spPr/>
      <dgm:t>
        <a:bodyPr/>
        <a:lstStyle/>
        <a:p>
          <a:r>
            <a:rPr lang="en-US" sz="2400" dirty="0">
              <a:solidFill>
                <a:srgbClr val="002D74"/>
              </a:solidFill>
            </a:rPr>
            <a:t>Two words combine into one written + spoken form</a:t>
          </a:r>
        </a:p>
      </dgm:t>
    </dgm:pt>
    <dgm:pt modelId="{5C3ACEE9-FFEA-468C-A23F-588DA696EB44}" type="parTrans" cxnId="{DFE41434-172B-4990-83D2-AE381FEE7CE4}">
      <dgm:prSet/>
      <dgm:spPr/>
      <dgm:t>
        <a:bodyPr/>
        <a:lstStyle/>
        <a:p>
          <a:endParaRPr lang="en-US"/>
        </a:p>
      </dgm:t>
    </dgm:pt>
    <dgm:pt modelId="{2039C927-53B9-4DE3-ABE0-4FB9A7D9A0F7}" type="sibTrans" cxnId="{DFE41434-172B-4990-83D2-AE381FEE7CE4}">
      <dgm:prSet/>
      <dgm:spPr/>
      <dgm:t>
        <a:bodyPr/>
        <a:lstStyle/>
        <a:p>
          <a:endParaRPr lang="en-US"/>
        </a:p>
      </dgm:t>
    </dgm:pt>
    <dgm:pt modelId="{F8F1884C-0AD8-4FFF-9769-8404411C16EF}">
      <dgm:prSet custT="1"/>
      <dgm:spPr/>
      <dgm:t>
        <a:bodyPr/>
        <a:lstStyle/>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I am → </a:t>
          </a:r>
          <a:r>
            <a:rPr lang="en-US" sz="2400" b="1" kern="1200" dirty="0">
              <a:solidFill>
                <a:srgbClr val="002D74"/>
              </a:solidFill>
              <a:latin typeface="Calibri"/>
              <a:ea typeface="+mn-ea"/>
              <a:cs typeface="+mn-cs"/>
            </a:rPr>
            <a:t>I’m</a:t>
          </a:r>
        </a:p>
      </dgm:t>
    </dgm:pt>
    <dgm:pt modelId="{66E2F327-F47E-4A96-AA73-924B6B1BC259}" type="parTrans" cxnId="{3086471B-4261-45FB-8F92-F7D7DDA7CC35}">
      <dgm:prSet/>
      <dgm:spPr/>
      <dgm:t>
        <a:bodyPr/>
        <a:lstStyle/>
        <a:p>
          <a:endParaRPr lang="en-US"/>
        </a:p>
      </dgm:t>
    </dgm:pt>
    <dgm:pt modelId="{1FC2363B-C108-499F-82EB-CA3AE10E9C7F}" type="sibTrans" cxnId="{3086471B-4261-45FB-8F92-F7D7DDA7CC35}">
      <dgm:prSet/>
      <dgm:spPr/>
      <dgm:t>
        <a:bodyPr/>
        <a:lstStyle/>
        <a:p>
          <a:endParaRPr lang="en-US"/>
        </a:p>
      </dgm:t>
    </dgm:pt>
    <dgm:pt modelId="{6D16B882-0CFD-49C9-A725-CB75F03475A2}">
      <dgm:prSet custT="1"/>
      <dgm:spPr/>
      <dgm:t>
        <a:bodyPr/>
        <a:lstStyle/>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we are → </a:t>
          </a:r>
          <a:r>
            <a:rPr lang="en-US" sz="2400" b="1" kern="1200" dirty="0">
              <a:solidFill>
                <a:srgbClr val="002D74"/>
              </a:solidFill>
              <a:latin typeface="Calibri"/>
              <a:ea typeface="+mn-ea"/>
              <a:cs typeface="+mn-cs"/>
            </a:rPr>
            <a:t>we’re</a:t>
          </a:r>
        </a:p>
      </dgm:t>
    </dgm:pt>
    <dgm:pt modelId="{BB7526A3-7E34-4DD8-8504-DE16E8551292}" type="parTrans" cxnId="{FF00A3DB-1CC1-43F4-8EBC-53DA6379930A}">
      <dgm:prSet/>
      <dgm:spPr/>
      <dgm:t>
        <a:bodyPr/>
        <a:lstStyle/>
        <a:p>
          <a:endParaRPr lang="en-US"/>
        </a:p>
      </dgm:t>
    </dgm:pt>
    <dgm:pt modelId="{A281085E-FDCD-452E-BA5B-3E1896E32451}" type="sibTrans" cxnId="{FF00A3DB-1CC1-43F4-8EBC-53DA6379930A}">
      <dgm:prSet/>
      <dgm:spPr/>
      <dgm:t>
        <a:bodyPr/>
        <a:lstStyle/>
        <a:p>
          <a:endParaRPr lang="en-US"/>
        </a:p>
      </dgm:t>
    </dgm:pt>
    <dgm:pt modelId="{97B42901-51B3-4887-878A-BCE50BE41A24}">
      <dgm:prSet custT="1"/>
      <dgm:spPr/>
      <dgm:t>
        <a:bodyPr/>
        <a:lstStyle/>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they have → </a:t>
          </a:r>
          <a:r>
            <a:rPr lang="en-US" sz="2400" b="1" kern="1200" dirty="0">
              <a:solidFill>
                <a:srgbClr val="002D74"/>
              </a:solidFill>
              <a:latin typeface="Calibri"/>
              <a:ea typeface="+mn-ea"/>
              <a:cs typeface="+mn-cs"/>
            </a:rPr>
            <a:t>they’ve</a:t>
          </a:r>
        </a:p>
      </dgm:t>
    </dgm:pt>
    <dgm:pt modelId="{F217E1C4-D14F-4CD1-A90A-E6C021D89225}" type="parTrans" cxnId="{6E0186D2-39E1-4251-9FCE-774479F4C97C}">
      <dgm:prSet/>
      <dgm:spPr/>
      <dgm:t>
        <a:bodyPr/>
        <a:lstStyle/>
        <a:p>
          <a:endParaRPr lang="en-US"/>
        </a:p>
      </dgm:t>
    </dgm:pt>
    <dgm:pt modelId="{3D7E05B3-29B4-4DA5-8B1E-E87A259C8A3A}" type="sibTrans" cxnId="{6E0186D2-39E1-4251-9FCE-774479F4C97C}">
      <dgm:prSet/>
      <dgm:spPr/>
      <dgm:t>
        <a:bodyPr/>
        <a:lstStyle/>
        <a:p>
          <a:endParaRPr lang="en-US"/>
        </a:p>
      </dgm:t>
    </dgm:pt>
    <dgm:pt modelId="{7DD4A05B-887F-4C3B-97AC-682BEA20D81D}" type="pres">
      <dgm:prSet presAssocID="{64519782-DD37-4A1D-B30A-292F5E0F68AC}" presName="Name0" presStyleCnt="0">
        <dgm:presLayoutVars>
          <dgm:chMax/>
          <dgm:chPref val="3"/>
          <dgm:dir/>
          <dgm:animOne val="branch"/>
          <dgm:animLvl val="lvl"/>
        </dgm:presLayoutVars>
      </dgm:prSet>
      <dgm:spPr/>
    </dgm:pt>
    <dgm:pt modelId="{D21569CC-8039-4B79-A6E3-C9047EADC963}" type="pres">
      <dgm:prSet presAssocID="{56E9EA41-8134-47A0-B830-AD26012E7C0C}" presName="composite" presStyleCnt="0"/>
      <dgm:spPr/>
    </dgm:pt>
    <dgm:pt modelId="{A3E7CF6F-AB45-4FD4-9055-C375CA3D2F92}" type="pres">
      <dgm:prSet presAssocID="{56E9EA41-8134-47A0-B830-AD26012E7C0C}" presName="FirstChild" presStyleLbl="revTx" presStyleIdx="0" presStyleCnt="6">
        <dgm:presLayoutVars>
          <dgm:chMax val="0"/>
          <dgm:chPref val="0"/>
          <dgm:bulletEnabled val="1"/>
        </dgm:presLayoutVars>
      </dgm:prSet>
      <dgm:spPr/>
    </dgm:pt>
    <dgm:pt modelId="{335C0B7B-2037-4B1E-80EE-8B115CD075CA}" type="pres">
      <dgm:prSet presAssocID="{56E9EA41-8134-47A0-B830-AD26012E7C0C}" presName="Parent" presStyleLbl="alignNode1" presStyleIdx="0" presStyleCnt="3">
        <dgm:presLayoutVars>
          <dgm:chMax val="3"/>
          <dgm:chPref val="3"/>
          <dgm:bulletEnabled val="1"/>
        </dgm:presLayoutVars>
      </dgm:prSet>
      <dgm:spPr/>
    </dgm:pt>
    <dgm:pt modelId="{66639B7A-BF11-4AB2-B3E8-04360169DFA3}" type="pres">
      <dgm:prSet presAssocID="{56E9EA41-8134-47A0-B830-AD26012E7C0C}" presName="Accent" presStyleLbl="parChTrans1D1" presStyleIdx="0" presStyleCnt="3"/>
      <dgm:spPr/>
    </dgm:pt>
    <dgm:pt modelId="{5FC99EA4-C49C-4768-B565-09BDAE1D50E5}" type="pres">
      <dgm:prSet presAssocID="{56E9EA41-8134-47A0-B830-AD26012E7C0C}" presName="Child" presStyleLbl="revTx" presStyleIdx="1" presStyleCnt="6">
        <dgm:presLayoutVars>
          <dgm:chMax val="0"/>
          <dgm:chPref val="0"/>
          <dgm:bulletEnabled val="1"/>
        </dgm:presLayoutVars>
      </dgm:prSet>
      <dgm:spPr/>
    </dgm:pt>
    <dgm:pt modelId="{31469D19-A475-44AD-8C16-09F1843080E5}" type="pres">
      <dgm:prSet presAssocID="{CCF14D72-C49F-4CF0-BC50-4BE686519CC6}" presName="sibTrans" presStyleCnt="0"/>
      <dgm:spPr/>
    </dgm:pt>
    <dgm:pt modelId="{4EE19D6D-91B7-40BC-B35E-9D4E59F467C9}" type="pres">
      <dgm:prSet presAssocID="{66A436ED-11DA-452E-9EB4-E6CDFF36B54E}" presName="composite" presStyleCnt="0"/>
      <dgm:spPr/>
    </dgm:pt>
    <dgm:pt modelId="{BB6E82DF-2AB4-427D-845C-0EBCAF8DA0B3}" type="pres">
      <dgm:prSet presAssocID="{66A436ED-11DA-452E-9EB4-E6CDFF36B54E}" presName="FirstChild" presStyleLbl="revTx" presStyleIdx="2" presStyleCnt="6">
        <dgm:presLayoutVars>
          <dgm:chMax val="0"/>
          <dgm:chPref val="0"/>
          <dgm:bulletEnabled val="1"/>
        </dgm:presLayoutVars>
      </dgm:prSet>
      <dgm:spPr/>
    </dgm:pt>
    <dgm:pt modelId="{CA968726-0677-4BD1-A3FD-82A5F5B288F8}" type="pres">
      <dgm:prSet presAssocID="{66A436ED-11DA-452E-9EB4-E6CDFF36B54E}" presName="Parent" presStyleLbl="alignNode1" presStyleIdx="1" presStyleCnt="3" custLinFactNeighborX="-901" custLinFactNeighborY="2152">
        <dgm:presLayoutVars>
          <dgm:chMax val="3"/>
          <dgm:chPref val="3"/>
          <dgm:bulletEnabled val="1"/>
        </dgm:presLayoutVars>
      </dgm:prSet>
      <dgm:spPr/>
    </dgm:pt>
    <dgm:pt modelId="{6016C744-7699-4F2A-AFB0-4945FAF62B76}" type="pres">
      <dgm:prSet presAssocID="{66A436ED-11DA-452E-9EB4-E6CDFF36B54E}" presName="Accent" presStyleLbl="parChTrans1D1" presStyleIdx="1" presStyleCnt="3"/>
      <dgm:spPr/>
    </dgm:pt>
    <dgm:pt modelId="{91819833-DDD3-4670-B963-B81A4E150333}" type="pres">
      <dgm:prSet presAssocID="{66A436ED-11DA-452E-9EB4-E6CDFF36B54E}" presName="Child" presStyleLbl="revTx" presStyleIdx="3" presStyleCnt="6">
        <dgm:presLayoutVars>
          <dgm:chMax val="0"/>
          <dgm:chPref val="0"/>
          <dgm:bulletEnabled val="1"/>
        </dgm:presLayoutVars>
      </dgm:prSet>
      <dgm:spPr/>
    </dgm:pt>
    <dgm:pt modelId="{2CD0455D-9D0C-4904-AD49-B9E9A6C5B727}" type="pres">
      <dgm:prSet presAssocID="{48780436-A8E4-4FA7-8EBE-EDB55445FB98}" presName="sibTrans" presStyleCnt="0"/>
      <dgm:spPr/>
    </dgm:pt>
    <dgm:pt modelId="{EFE154BB-A39B-4ED7-B9E2-ECBD956C6DEF}" type="pres">
      <dgm:prSet presAssocID="{DC40A910-925D-4C31-8441-8D905DCDEF49}" presName="composite" presStyleCnt="0"/>
      <dgm:spPr/>
    </dgm:pt>
    <dgm:pt modelId="{39783649-EC77-4EB8-A034-3CAACE333B49}" type="pres">
      <dgm:prSet presAssocID="{DC40A910-925D-4C31-8441-8D905DCDEF49}" presName="FirstChild" presStyleLbl="revTx" presStyleIdx="4" presStyleCnt="6">
        <dgm:presLayoutVars>
          <dgm:chMax val="0"/>
          <dgm:chPref val="0"/>
          <dgm:bulletEnabled val="1"/>
        </dgm:presLayoutVars>
      </dgm:prSet>
      <dgm:spPr/>
    </dgm:pt>
    <dgm:pt modelId="{958E5065-2698-43A9-B648-FF667560A25A}" type="pres">
      <dgm:prSet presAssocID="{DC40A910-925D-4C31-8441-8D905DCDEF49}" presName="Parent" presStyleLbl="alignNode1" presStyleIdx="2" presStyleCnt="3">
        <dgm:presLayoutVars>
          <dgm:chMax val="3"/>
          <dgm:chPref val="3"/>
          <dgm:bulletEnabled val="1"/>
        </dgm:presLayoutVars>
      </dgm:prSet>
      <dgm:spPr/>
    </dgm:pt>
    <dgm:pt modelId="{C418E05F-111E-488D-926B-DA1BC6B94823}" type="pres">
      <dgm:prSet presAssocID="{DC40A910-925D-4C31-8441-8D905DCDEF49}" presName="Accent" presStyleLbl="parChTrans1D1" presStyleIdx="2" presStyleCnt="3"/>
      <dgm:spPr/>
    </dgm:pt>
    <dgm:pt modelId="{AC2106F6-A876-48D3-9908-F20A0ED74C9A}" type="pres">
      <dgm:prSet presAssocID="{DC40A910-925D-4C31-8441-8D905DCDEF49}" presName="Child" presStyleLbl="revTx" presStyleIdx="5" presStyleCnt="6">
        <dgm:presLayoutVars>
          <dgm:chMax val="0"/>
          <dgm:chPref val="0"/>
          <dgm:bulletEnabled val="1"/>
        </dgm:presLayoutVars>
      </dgm:prSet>
      <dgm:spPr/>
    </dgm:pt>
  </dgm:ptLst>
  <dgm:cxnLst>
    <dgm:cxn modelId="{3CF52C05-54BC-499A-ADF4-A8F936B5CB05}" type="presOf" srcId="{361C2077-2F3D-46FC-808B-1244C0840A67}" destId="{91819833-DDD3-4670-B963-B81A4E150333}" srcOrd="0" destOrd="0" presId="urn:microsoft.com/office/officeart/2011/layout/TabList"/>
    <dgm:cxn modelId="{8A23E30B-E43D-43F2-9F46-B3C2F6D855A4}" srcId="{56E9EA41-8134-47A0-B830-AD26012E7C0C}" destId="{3938803F-E8A6-45C9-A59D-780612EC882A}" srcOrd="3" destOrd="0" parTransId="{28945893-384F-4E14-89E0-E4B0D4A215C7}" sibTransId="{D64E49B4-FF3C-4CAB-A2E5-AFED832423C2}"/>
    <dgm:cxn modelId="{C5F83B0F-2B38-44DC-84AA-D77B8741470A}" type="presOf" srcId="{3938803F-E8A6-45C9-A59D-780612EC882A}" destId="{5FC99EA4-C49C-4768-B565-09BDAE1D50E5}" srcOrd="0" destOrd="2" presId="urn:microsoft.com/office/officeart/2011/layout/TabList"/>
    <dgm:cxn modelId="{A8313B11-D33D-4975-91A3-9DA1340E1D94}" srcId="{64519782-DD37-4A1D-B30A-292F5E0F68AC}" destId="{56E9EA41-8134-47A0-B830-AD26012E7C0C}" srcOrd="0" destOrd="0" parTransId="{C345CF02-4376-4610-BEF0-D24D2710D0B4}" sibTransId="{CCF14D72-C49F-4CF0-BC50-4BE686519CC6}"/>
    <dgm:cxn modelId="{C0E7021B-FBEA-4ABE-89E2-19BA2C424194}" type="presOf" srcId="{66A436ED-11DA-452E-9EB4-E6CDFF36B54E}" destId="{CA968726-0677-4BD1-A3FD-82A5F5B288F8}" srcOrd="0" destOrd="0" presId="urn:microsoft.com/office/officeart/2011/layout/TabList"/>
    <dgm:cxn modelId="{3086471B-4261-45FB-8F92-F7D7DDA7CC35}" srcId="{DC40A910-925D-4C31-8441-8D905DCDEF49}" destId="{F8F1884C-0AD8-4FFF-9769-8404411C16EF}" srcOrd="1" destOrd="0" parTransId="{66E2F327-F47E-4A96-AA73-924B6B1BC259}" sibTransId="{1FC2363B-C108-499F-82EB-CA3AE10E9C7F}"/>
    <dgm:cxn modelId="{1064F81C-96EA-459C-9B1C-A57FC437B07E}" srcId="{66A436ED-11DA-452E-9EB4-E6CDFF36B54E}" destId="{026D0D61-0374-446F-9298-F920EB3DF9D9}" srcOrd="2" destOrd="0" parTransId="{28C4DA7E-A806-4EDF-ADB5-EECE88663FDF}" sibTransId="{3AF673FE-A257-416A-8234-095C958F2DFF}"/>
    <dgm:cxn modelId="{46217621-A2F5-43EE-B299-AEACA9DE7D2F}" type="presOf" srcId="{1A74116C-20B7-4E62-A305-2DF8283DA3C5}" destId="{5FC99EA4-C49C-4768-B565-09BDAE1D50E5}" srcOrd="0" destOrd="0" presId="urn:microsoft.com/office/officeart/2011/layout/TabList"/>
    <dgm:cxn modelId="{9115C72D-9ECB-45FA-A157-6C80680A2EC8}" type="presOf" srcId="{DC40A910-925D-4C31-8441-8D905DCDEF49}" destId="{958E5065-2698-43A9-B648-FF667560A25A}" srcOrd="0" destOrd="0" presId="urn:microsoft.com/office/officeart/2011/layout/TabList"/>
    <dgm:cxn modelId="{DFE41434-172B-4990-83D2-AE381FEE7CE4}" srcId="{DC40A910-925D-4C31-8441-8D905DCDEF49}" destId="{E00E5FCC-8FF6-41F6-93C0-28AAFBFBB1A5}" srcOrd="0" destOrd="0" parTransId="{5C3ACEE9-FFEA-468C-A23F-588DA696EB44}" sibTransId="{2039C927-53B9-4DE3-ABE0-4FB9A7D9A0F7}"/>
    <dgm:cxn modelId="{0452625F-2E97-499B-A17B-7E72E099A32E}" type="presOf" srcId="{6C71364D-2FAB-4682-8E6E-28E1E62DD0B8}" destId="{A3E7CF6F-AB45-4FD4-9055-C375CA3D2F92}" srcOrd="0" destOrd="0" presId="urn:microsoft.com/office/officeart/2011/layout/TabList"/>
    <dgm:cxn modelId="{165BCE48-123E-4A32-803A-86E284BC6A10}" type="presOf" srcId="{E63ACA56-7F27-42C8-8B8E-B2B1AF9547E5}" destId="{5FC99EA4-C49C-4768-B565-09BDAE1D50E5}" srcOrd="0" destOrd="1" presId="urn:microsoft.com/office/officeart/2011/layout/TabList"/>
    <dgm:cxn modelId="{90AD644E-EFD5-4DB0-9866-094D60AACBCE}" type="presOf" srcId="{64519782-DD37-4A1D-B30A-292F5E0F68AC}" destId="{7DD4A05B-887F-4C3B-97AC-682BEA20D81D}" srcOrd="0" destOrd="0" presId="urn:microsoft.com/office/officeart/2011/layout/TabList"/>
    <dgm:cxn modelId="{108BDA6E-0018-4225-9436-2E46C98B5F2C}" type="presOf" srcId="{6D16B882-0CFD-49C9-A725-CB75F03475A2}" destId="{AC2106F6-A876-48D3-9908-F20A0ED74C9A}" srcOrd="0" destOrd="1" presId="urn:microsoft.com/office/officeart/2011/layout/TabList"/>
    <dgm:cxn modelId="{1E854C54-C0F1-40BF-ABBF-0D4B73E71A6C}" srcId="{56E9EA41-8134-47A0-B830-AD26012E7C0C}" destId="{E63ACA56-7F27-42C8-8B8E-B2B1AF9547E5}" srcOrd="2" destOrd="0" parTransId="{FD78D141-F63C-43BF-B920-75DFD892D08F}" sibTransId="{E16C8128-BA9F-441F-A429-1E051ABB549B}"/>
    <dgm:cxn modelId="{E6E37556-FADB-4C93-B839-F1EF6078721A}" type="presOf" srcId="{56E9EA41-8134-47A0-B830-AD26012E7C0C}" destId="{335C0B7B-2037-4B1E-80EE-8B115CD075CA}" srcOrd="0" destOrd="0" presId="urn:microsoft.com/office/officeart/2011/layout/TabList"/>
    <dgm:cxn modelId="{78118B78-6CE5-42DD-BB1C-8C37B37346D4}" type="presOf" srcId="{F8F1884C-0AD8-4FFF-9769-8404411C16EF}" destId="{AC2106F6-A876-48D3-9908-F20A0ED74C9A}" srcOrd="0" destOrd="0" presId="urn:microsoft.com/office/officeart/2011/layout/TabList"/>
    <dgm:cxn modelId="{3C3FBE78-2065-457C-8F5A-06323DE5449D}" type="presOf" srcId="{E00E5FCC-8FF6-41F6-93C0-28AAFBFBB1A5}" destId="{39783649-EC77-4EB8-A034-3CAACE333B49}" srcOrd="0" destOrd="0" presId="urn:microsoft.com/office/officeart/2011/layout/TabList"/>
    <dgm:cxn modelId="{DD0E689C-17C4-4C03-8A12-93CC82A2B7AF}" srcId="{66A436ED-11DA-452E-9EB4-E6CDFF36B54E}" destId="{08EC38B3-42D1-43CD-A7BB-A8BB7A74A0AC}" srcOrd="0" destOrd="0" parTransId="{6A4E22E0-8325-4987-9782-8014D94E3666}" sibTransId="{8CE9F2C6-E080-4B39-B3A0-FDD3588D0A81}"/>
    <dgm:cxn modelId="{886F8EBE-5E8A-4359-885C-B775BD1A0269}" srcId="{66A436ED-11DA-452E-9EB4-E6CDFF36B54E}" destId="{361C2077-2F3D-46FC-808B-1244C0840A67}" srcOrd="1" destOrd="0" parTransId="{22501ED5-EEFC-42BD-9FB6-C72808199CA5}" sibTransId="{7DB2D6ED-6482-4902-A466-EC13D3668F62}"/>
    <dgm:cxn modelId="{7EA3C7CE-2969-4AF2-9103-7BC10E755C43}" srcId="{64519782-DD37-4A1D-B30A-292F5E0F68AC}" destId="{66A436ED-11DA-452E-9EB4-E6CDFF36B54E}" srcOrd="1" destOrd="0" parTransId="{3E69ED88-77D2-4D93-82EE-713056272B93}" sibTransId="{48780436-A8E4-4FA7-8EBE-EDB55445FB98}"/>
    <dgm:cxn modelId="{6E0186D2-39E1-4251-9FCE-774479F4C97C}" srcId="{DC40A910-925D-4C31-8441-8D905DCDEF49}" destId="{97B42901-51B3-4887-878A-BCE50BE41A24}" srcOrd="3" destOrd="0" parTransId="{F217E1C4-D14F-4CD1-A90A-E6C021D89225}" sibTransId="{3D7E05B3-29B4-4DA5-8B1E-E87A259C8A3A}"/>
    <dgm:cxn modelId="{F969CCD2-993C-4556-9250-9E5BE471F27C}" srcId="{56E9EA41-8134-47A0-B830-AD26012E7C0C}" destId="{6C71364D-2FAB-4682-8E6E-28E1E62DD0B8}" srcOrd="0" destOrd="0" parTransId="{E3B80821-0688-40C5-8611-A91F0F833BF4}" sibTransId="{36265185-8893-43E0-9C0F-29B7B63F220D}"/>
    <dgm:cxn modelId="{386782DA-4993-4F3C-913C-76FF99F0CE78}" srcId="{64519782-DD37-4A1D-B30A-292F5E0F68AC}" destId="{DC40A910-925D-4C31-8441-8D905DCDEF49}" srcOrd="2" destOrd="0" parTransId="{0ADD0C4C-B577-4357-9807-FBD530806F03}" sibTransId="{E591A8D7-71C9-4357-8FB2-CF68CE441DA6}"/>
    <dgm:cxn modelId="{FF00A3DB-1CC1-43F4-8EBC-53DA6379930A}" srcId="{DC40A910-925D-4C31-8441-8D905DCDEF49}" destId="{6D16B882-0CFD-49C9-A725-CB75F03475A2}" srcOrd="2" destOrd="0" parTransId="{BB7526A3-7E34-4DD8-8504-DE16E8551292}" sibTransId="{A281085E-FDCD-452E-BA5B-3E1896E32451}"/>
    <dgm:cxn modelId="{1FC2E6DD-CC2D-43D6-BB64-3137743E2F2D}" srcId="{56E9EA41-8134-47A0-B830-AD26012E7C0C}" destId="{1A74116C-20B7-4E62-A305-2DF8283DA3C5}" srcOrd="1" destOrd="0" parTransId="{08BC96AD-720F-44DC-B6C7-777183467186}" sibTransId="{5FCBDBB4-E84E-4D04-85CD-1157CB465B16}"/>
    <dgm:cxn modelId="{B24BEEE1-15D8-4786-B517-71FF9F85BE00}" type="presOf" srcId="{026D0D61-0374-446F-9298-F920EB3DF9D9}" destId="{91819833-DDD3-4670-B963-B81A4E150333}" srcOrd="0" destOrd="1" presId="urn:microsoft.com/office/officeart/2011/layout/TabList"/>
    <dgm:cxn modelId="{84F254F7-8039-4F51-95DD-0E36E18123C6}" type="presOf" srcId="{97B42901-51B3-4887-878A-BCE50BE41A24}" destId="{AC2106F6-A876-48D3-9908-F20A0ED74C9A}" srcOrd="0" destOrd="2" presId="urn:microsoft.com/office/officeart/2011/layout/TabList"/>
    <dgm:cxn modelId="{9E1216FF-A05B-4612-8AF7-D63761C457BC}" type="presOf" srcId="{08EC38B3-42D1-43CD-A7BB-A8BB7A74A0AC}" destId="{BB6E82DF-2AB4-427D-845C-0EBCAF8DA0B3}" srcOrd="0" destOrd="0" presId="urn:microsoft.com/office/officeart/2011/layout/TabList"/>
    <dgm:cxn modelId="{E9F3EBA6-CF32-4DD2-B590-E1EE4EA925EF}" type="presParOf" srcId="{7DD4A05B-887F-4C3B-97AC-682BEA20D81D}" destId="{D21569CC-8039-4B79-A6E3-C9047EADC963}" srcOrd="0" destOrd="0" presId="urn:microsoft.com/office/officeart/2011/layout/TabList"/>
    <dgm:cxn modelId="{19F0ED4D-B302-4A29-A746-989D426722F4}" type="presParOf" srcId="{D21569CC-8039-4B79-A6E3-C9047EADC963}" destId="{A3E7CF6F-AB45-4FD4-9055-C375CA3D2F92}" srcOrd="0" destOrd="0" presId="urn:microsoft.com/office/officeart/2011/layout/TabList"/>
    <dgm:cxn modelId="{020C39B3-1591-4CC9-AFC7-E85F69E4BCB6}" type="presParOf" srcId="{D21569CC-8039-4B79-A6E3-C9047EADC963}" destId="{335C0B7B-2037-4B1E-80EE-8B115CD075CA}" srcOrd="1" destOrd="0" presId="urn:microsoft.com/office/officeart/2011/layout/TabList"/>
    <dgm:cxn modelId="{99AF5EE1-1322-41A7-A9A6-C25ACDDD57AD}" type="presParOf" srcId="{D21569CC-8039-4B79-A6E3-C9047EADC963}" destId="{66639B7A-BF11-4AB2-B3E8-04360169DFA3}" srcOrd="2" destOrd="0" presId="urn:microsoft.com/office/officeart/2011/layout/TabList"/>
    <dgm:cxn modelId="{10C02339-2FFC-4508-BD48-CE2E3CD32795}" type="presParOf" srcId="{7DD4A05B-887F-4C3B-97AC-682BEA20D81D}" destId="{5FC99EA4-C49C-4768-B565-09BDAE1D50E5}" srcOrd="1" destOrd="0" presId="urn:microsoft.com/office/officeart/2011/layout/TabList"/>
    <dgm:cxn modelId="{D92E66C1-5EF3-4A45-9696-CC56B7CE59A0}" type="presParOf" srcId="{7DD4A05B-887F-4C3B-97AC-682BEA20D81D}" destId="{31469D19-A475-44AD-8C16-09F1843080E5}" srcOrd="2" destOrd="0" presId="urn:microsoft.com/office/officeart/2011/layout/TabList"/>
    <dgm:cxn modelId="{CA383B6B-AE45-496E-B95D-2787E9BDC891}" type="presParOf" srcId="{7DD4A05B-887F-4C3B-97AC-682BEA20D81D}" destId="{4EE19D6D-91B7-40BC-B35E-9D4E59F467C9}" srcOrd="3" destOrd="0" presId="urn:microsoft.com/office/officeart/2011/layout/TabList"/>
    <dgm:cxn modelId="{19C4504F-089B-4698-B65F-549D1C361C44}" type="presParOf" srcId="{4EE19D6D-91B7-40BC-B35E-9D4E59F467C9}" destId="{BB6E82DF-2AB4-427D-845C-0EBCAF8DA0B3}" srcOrd="0" destOrd="0" presId="urn:microsoft.com/office/officeart/2011/layout/TabList"/>
    <dgm:cxn modelId="{E605CDC0-85DE-4C45-BA4A-D465696234FA}" type="presParOf" srcId="{4EE19D6D-91B7-40BC-B35E-9D4E59F467C9}" destId="{CA968726-0677-4BD1-A3FD-82A5F5B288F8}" srcOrd="1" destOrd="0" presId="urn:microsoft.com/office/officeart/2011/layout/TabList"/>
    <dgm:cxn modelId="{077EA571-03BA-4896-A7A1-BC4A80121699}" type="presParOf" srcId="{4EE19D6D-91B7-40BC-B35E-9D4E59F467C9}" destId="{6016C744-7699-4F2A-AFB0-4945FAF62B76}" srcOrd="2" destOrd="0" presId="urn:microsoft.com/office/officeart/2011/layout/TabList"/>
    <dgm:cxn modelId="{88F543CE-20DA-4A6C-961D-CED5255B9F51}" type="presParOf" srcId="{7DD4A05B-887F-4C3B-97AC-682BEA20D81D}" destId="{91819833-DDD3-4670-B963-B81A4E150333}" srcOrd="4" destOrd="0" presId="urn:microsoft.com/office/officeart/2011/layout/TabList"/>
    <dgm:cxn modelId="{D26947D0-EA55-4C63-8877-903D7F3DC12D}" type="presParOf" srcId="{7DD4A05B-887F-4C3B-97AC-682BEA20D81D}" destId="{2CD0455D-9D0C-4904-AD49-B9E9A6C5B727}" srcOrd="5" destOrd="0" presId="urn:microsoft.com/office/officeart/2011/layout/TabList"/>
    <dgm:cxn modelId="{2C4DF0B7-3CAF-49B4-A234-1C12828ADB30}" type="presParOf" srcId="{7DD4A05B-887F-4C3B-97AC-682BEA20D81D}" destId="{EFE154BB-A39B-4ED7-B9E2-ECBD956C6DEF}" srcOrd="6" destOrd="0" presId="urn:microsoft.com/office/officeart/2011/layout/TabList"/>
    <dgm:cxn modelId="{ED03B914-9A7F-40B3-8C9C-5679382B0E01}" type="presParOf" srcId="{EFE154BB-A39B-4ED7-B9E2-ECBD956C6DEF}" destId="{39783649-EC77-4EB8-A034-3CAACE333B49}" srcOrd="0" destOrd="0" presId="urn:microsoft.com/office/officeart/2011/layout/TabList"/>
    <dgm:cxn modelId="{23B89CF3-DAF6-4564-BB73-E466470E63BA}" type="presParOf" srcId="{EFE154BB-A39B-4ED7-B9E2-ECBD956C6DEF}" destId="{958E5065-2698-43A9-B648-FF667560A25A}" srcOrd="1" destOrd="0" presId="urn:microsoft.com/office/officeart/2011/layout/TabList"/>
    <dgm:cxn modelId="{CDC3B566-61E3-4D1C-8DD0-BBBE1D24EF64}" type="presParOf" srcId="{EFE154BB-A39B-4ED7-B9E2-ECBD956C6DEF}" destId="{C418E05F-111E-488D-926B-DA1BC6B94823}" srcOrd="2" destOrd="0" presId="urn:microsoft.com/office/officeart/2011/layout/TabList"/>
    <dgm:cxn modelId="{0E05A18F-E858-4FD1-9350-D93C988F9843}" type="presParOf" srcId="{7DD4A05B-887F-4C3B-97AC-682BEA20D81D}" destId="{AC2106F6-A876-48D3-9908-F20A0ED74C9A}"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8D52D3-550A-4385-A802-FBCD198A2603}"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2C60C14-CE51-41E4-9ABF-80A45AF1B138}">
      <dgm:prSet custT="1"/>
      <dgm:spPr/>
      <dgm:t>
        <a:bodyPr/>
        <a:lstStyle/>
        <a:p>
          <a:pPr>
            <a:lnSpc>
              <a:spcPct val="100000"/>
            </a:lnSpc>
          </a:pPr>
          <a:r>
            <a:rPr lang="en-US" sz="2800" dirty="0">
              <a:solidFill>
                <a:srgbClr val="002D74"/>
              </a:solidFill>
            </a:rPr>
            <a:t>4. Compare your answers with a partner.</a:t>
          </a:r>
        </a:p>
      </dgm:t>
    </dgm:pt>
    <dgm:pt modelId="{E70C2F97-7C87-4131-9AF3-F48FA4A80228}" type="parTrans" cxnId="{A0FEDE56-D8E3-4C13-9C08-E350BF55DCA3}">
      <dgm:prSet/>
      <dgm:spPr/>
      <dgm:t>
        <a:bodyPr/>
        <a:lstStyle/>
        <a:p>
          <a:endParaRPr lang="en-US"/>
        </a:p>
      </dgm:t>
    </dgm:pt>
    <dgm:pt modelId="{A9EED50A-194A-4438-A314-A9FF14C6CBDB}" type="sibTrans" cxnId="{A0FEDE56-D8E3-4C13-9C08-E350BF55DCA3}">
      <dgm:prSet/>
      <dgm:spPr/>
      <dgm:t>
        <a:bodyPr/>
        <a:lstStyle/>
        <a:p>
          <a:endParaRPr lang="en-US"/>
        </a:p>
      </dgm:t>
    </dgm:pt>
    <dgm:pt modelId="{72B8DCDF-55A4-471A-8D30-A0A87CAF7C62}">
      <dgm:prSet/>
      <dgm:spPr/>
      <dgm:t>
        <a:bodyPr/>
        <a:lstStyle/>
        <a:p>
          <a:pPr>
            <a:lnSpc>
              <a:spcPct val="100000"/>
            </a:lnSpc>
          </a:pPr>
          <a:r>
            <a:rPr lang="en-US" dirty="0">
              <a:solidFill>
                <a:srgbClr val="002D74"/>
              </a:solidFill>
            </a:rPr>
            <a:t>5. Listen to the song and check your ideas.</a:t>
          </a:r>
        </a:p>
      </dgm:t>
    </dgm:pt>
    <dgm:pt modelId="{6EE8EE96-3537-47FC-B69D-FFF77D2AFEA7}" type="parTrans" cxnId="{8EFC541D-9E3D-467C-B1C0-6655FFB691C4}">
      <dgm:prSet/>
      <dgm:spPr/>
      <dgm:t>
        <a:bodyPr/>
        <a:lstStyle/>
        <a:p>
          <a:endParaRPr lang="en-US"/>
        </a:p>
      </dgm:t>
    </dgm:pt>
    <dgm:pt modelId="{A0813077-B162-4D88-96C3-09D35FC23269}" type="sibTrans" cxnId="{8EFC541D-9E3D-467C-B1C0-6655FFB691C4}">
      <dgm:prSet/>
      <dgm:spPr/>
      <dgm:t>
        <a:bodyPr/>
        <a:lstStyle/>
        <a:p>
          <a:endParaRPr lang="en-US"/>
        </a:p>
      </dgm:t>
    </dgm:pt>
    <dgm:pt modelId="{1DEEE519-E9FF-4BFE-9C80-B4943D5C4662}" type="pres">
      <dgm:prSet presAssocID="{6F8D52D3-550A-4385-A802-FBCD198A2603}" presName="root" presStyleCnt="0">
        <dgm:presLayoutVars>
          <dgm:dir/>
          <dgm:resizeHandles val="exact"/>
        </dgm:presLayoutVars>
      </dgm:prSet>
      <dgm:spPr/>
    </dgm:pt>
    <dgm:pt modelId="{CE6B5F09-EDB9-4807-8F44-6853890713A7}" type="pres">
      <dgm:prSet presAssocID="{62C60C14-CE51-41E4-9ABF-80A45AF1B138}" presName="compNode" presStyleCnt="0"/>
      <dgm:spPr/>
    </dgm:pt>
    <dgm:pt modelId="{733C8FBE-78CC-4064-910C-3F331D90865B}" type="pres">
      <dgm:prSet presAssocID="{62C60C14-CE51-41E4-9ABF-80A45AF1B138}" presName="iconRect" presStyleLbl="node1" presStyleIdx="0" presStyleCnt="2" custLinFactNeighborX="-87674" custLinFactNeighborY="-3674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ustomer Review"/>
        </a:ext>
      </dgm:extLst>
    </dgm:pt>
    <dgm:pt modelId="{EC799946-80B0-4BCD-86F3-B71742468F10}" type="pres">
      <dgm:prSet presAssocID="{62C60C14-CE51-41E4-9ABF-80A45AF1B138}" presName="spaceRect" presStyleCnt="0"/>
      <dgm:spPr/>
    </dgm:pt>
    <dgm:pt modelId="{FE8726FA-9E03-401D-BCB2-FF4CE3C6B292}" type="pres">
      <dgm:prSet presAssocID="{62C60C14-CE51-41E4-9ABF-80A45AF1B138}" presName="textRect" presStyleLbl="revTx" presStyleIdx="0" presStyleCnt="2" custLinFactY="-100000" custLinFactNeighborX="34836" custLinFactNeighborY="-184238">
        <dgm:presLayoutVars>
          <dgm:chMax val="1"/>
          <dgm:chPref val="1"/>
        </dgm:presLayoutVars>
      </dgm:prSet>
      <dgm:spPr/>
    </dgm:pt>
    <dgm:pt modelId="{9C8767D7-AFCF-46AD-A1A7-EE21107F6D48}" type="pres">
      <dgm:prSet presAssocID="{A9EED50A-194A-4438-A314-A9FF14C6CBDB}" presName="sibTrans" presStyleCnt="0"/>
      <dgm:spPr/>
    </dgm:pt>
    <dgm:pt modelId="{EF417D1D-D563-4D7F-B269-CFAD377B7DF3}" type="pres">
      <dgm:prSet presAssocID="{72B8DCDF-55A4-471A-8D30-A0A87CAF7C62}" presName="compNode" presStyleCnt="0"/>
      <dgm:spPr/>
    </dgm:pt>
    <dgm:pt modelId="{A1E7355B-A0A4-4125-A84C-543153A6FA81}" type="pres">
      <dgm:prSet presAssocID="{72B8DCDF-55A4-471A-8D30-A0A87CAF7C62}" presName="iconRect" presStyleLbl="node1" presStyleIdx="1" presStyleCnt="2" custLinFactX="-148858" custLinFactNeighborX="-200000" custLinFactNeighborY="8133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usic Notes"/>
        </a:ext>
      </dgm:extLst>
    </dgm:pt>
    <dgm:pt modelId="{9C5C6617-BC21-4DB8-B8CE-352D6589B208}" type="pres">
      <dgm:prSet presAssocID="{72B8DCDF-55A4-471A-8D30-A0A87CAF7C62}" presName="spaceRect" presStyleCnt="0"/>
      <dgm:spPr/>
    </dgm:pt>
    <dgm:pt modelId="{5C06090C-DA9B-4D55-9059-A07150F7A7C3}" type="pres">
      <dgm:prSet presAssocID="{72B8DCDF-55A4-471A-8D30-A0A87CAF7C62}" presName="textRect" presStyleLbl="revTx" presStyleIdx="1" presStyleCnt="2" custLinFactNeighborX="-82903" custLinFactNeighborY="-32254">
        <dgm:presLayoutVars>
          <dgm:chMax val="1"/>
          <dgm:chPref val="1"/>
        </dgm:presLayoutVars>
      </dgm:prSet>
      <dgm:spPr/>
    </dgm:pt>
  </dgm:ptLst>
  <dgm:cxnLst>
    <dgm:cxn modelId="{8EFC541D-9E3D-467C-B1C0-6655FFB691C4}" srcId="{6F8D52D3-550A-4385-A802-FBCD198A2603}" destId="{72B8DCDF-55A4-471A-8D30-A0A87CAF7C62}" srcOrd="1" destOrd="0" parTransId="{6EE8EE96-3537-47FC-B69D-FFF77D2AFEA7}" sibTransId="{A0813077-B162-4D88-96C3-09D35FC23269}"/>
    <dgm:cxn modelId="{5424533B-3069-40F5-B491-88E1EF432436}" type="presOf" srcId="{62C60C14-CE51-41E4-9ABF-80A45AF1B138}" destId="{FE8726FA-9E03-401D-BCB2-FF4CE3C6B292}" srcOrd="0" destOrd="0" presId="urn:microsoft.com/office/officeart/2018/2/layout/IconLabelList"/>
    <dgm:cxn modelId="{0CCF5A69-1FE8-46A3-9755-FDFC598FF24C}" type="presOf" srcId="{72B8DCDF-55A4-471A-8D30-A0A87CAF7C62}" destId="{5C06090C-DA9B-4D55-9059-A07150F7A7C3}" srcOrd="0" destOrd="0" presId="urn:microsoft.com/office/officeart/2018/2/layout/IconLabelList"/>
    <dgm:cxn modelId="{A0FEDE56-D8E3-4C13-9C08-E350BF55DCA3}" srcId="{6F8D52D3-550A-4385-A802-FBCD198A2603}" destId="{62C60C14-CE51-41E4-9ABF-80A45AF1B138}" srcOrd="0" destOrd="0" parTransId="{E70C2F97-7C87-4131-9AF3-F48FA4A80228}" sibTransId="{A9EED50A-194A-4438-A314-A9FF14C6CBDB}"/>
    <dgm:cxn modelId="{BB8907FD-6BC2-49DE-93F4-7B44E1A97CB0}" type="presOf" srcId="{6F8D52D3-550A-4385-A802-FBCD198A2603}" destId="{1DEEE519-E9FF-4BFE-9C80-B4943D5C4662}" srcOrd="0" destOrd="0" presId="urn:microsoft.com/office/officeart/2018/2/layout/IconLabelList"/>
    <dgm:cxn modelId="{A0B3E9CE-2588-40AD-8F93-18E6E3427993}" type="presParOf" srcId="{1DEEE519-E9FF-4BFE-9C80-B4943D5C4662}" destId="{CE6B5F09-EDB9-4807-8F44-6853890713A7}" srcOrd="0" destOrd="0" presId="urn:microsoft.com/office/officeart/2018/2/layout/IconLabelList"/>
    <dgm:cxn modelId="{5728B8E8-945B-4511-A863-C1A0663ACF36}" type="presParOf" srcId="{CE6B5F09-EDB9-4807-8F44-6853890713A7}" destId="{733C8FBE-78CC-4064-910C-3F331D90865B}" srcOrd="0" destOrd="0" presId="urn:microsoft.com/office/officeart/2018/2/layout/IconLabelList"/>
    <dgm:cxn modelId="{43D3F0C0-EB60-4ECA-8C85-74432BEC1F91}" type="presParOf" srcId="{CE6B5F09-EDB9-4807-8F44-6853890713A7}" destId="{EC799946-80B0-4BCD-86F3-B71742468F10}" srcOrd="1" destOrd="0" presId="urn:microsoft.com/office/officeart/2018/2/layout/IconLabelList"/>
    <dgm:cxn modelId="{9BBC4B5A-23B2-458D-B532-101B129E4307}" type="presParOf" srcId="{CE6B5F09-EDB9-4807-8F44-6853890713A7}" destId="{FE8726FA-9E03-401D-BCB2-FF4CE3C6B292}" srcOrd="2" destOrd="0" presId="urn:microsoft.com/office/officeart/2018/2/layout/IconLabelList"/>
    <dgm:cxn modelId="{C81432F7-058D-4CA4-ACFD-79FD05C58E37}" type="presParOf" srcId="{1DEEE519-E9FF-4BFE-9C80-B4943D5C4662}" destId="{9C8767D7-AFCF-46AD-A1A7-EE21107F6D48}" srcOrd="1" destOrd="0" presId="urn:microsoft.com/office/officeart/2018/2/layout/IconLabelList"/>
    <dgm:cxn modelId="{1B855BD4-F21F-4DD3-B7AC-171E8B88F3AA}" type="presParOf" srcId="{1DEEE519-E9FF-4BFE-9C80-B4943D5C4662}" destId="{EF417D1D-D563-4D7F-B269-CFAD377B7DF3}" srcOrd="2" destOrd="0" presId="urn:microsoft.com/office/officeart/2018/2/layout/IconLabelList"/>
    <dgm:cxn modelId="{26595F27-6413-495F-A5F4-4874260F1FD3}" type="presParOf" srcId="{EF417D1D-D563-4D7F-B269-CFAD377B7DF3}" destId="{A1E7355B-A0A4-4125-A84C-543153A6FA81}" srcOrd="0" destOrd="0" presId="urn:microsoft.com/office/officeart/2018/2/layout/IconLabelList"/>
    <dgm:cxn modelId="{7F361057-76B5-4182-A045-BB62596876C6}" type="presParOf" srcId="{EF417D1D-D563-4D7F-B269-CFAD377B7DF3}" destId="{9C5C6617-BC21-4DB8-B8CE-352D6589B208}" srcOrd="1" destOrd="0" presId="urn:microsoft.com/office/officeart/2018/2/layout/IconLabelList"/>
    <dgm:cxn modelId="{CCCD9F95-235D-4B16-BBD4-40EBCB955D86}" type="presParOf" srcId="{EF417D1D-D563-4D7F-B269-CFAD377B7DF3}" destId="{5C06090C-DA9B-4D55-9059-A07150F7A7C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4D9D96-1B76-4C05-9477-600A2193590F}"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C4AB2D68-08A6-44BF-A222-B0EB50A73176}">
      <dgm:prSet phldrT="[Text]" phldr="0" custT="1"/>
      <dgm:spPr/>
      <dgm:t>
        <a:bodyPr/>
        <a:lstStyle/>
        <a:p>
          <a:r>
            <a:rPr lang="en-US" sz="2400" dirty="0">
              <a:solidFill>
                <a:srgbClr val="002D74"/>
              </a:solidFill>
            </a:rPr>
            <a:t>Warm-up</a:t>
          </a:r>
        </a:p>
      </dgm:t>
    </dgm:pt>
    <dgm:pt modelId="{7C2D4832-9F17-4E8F-ACFB-1DFA9AC025AB}" type="parTrans" cxnId="{AFD543FD-DD65-4AF0-A941-12F236090826}">
      <dgm:prSet/>
      <dgm:spPr/>
      <dgm:t>
        <a:bodyPr/>
        <a:lstStyle/>
        <a:p>
          <a:endParaRPr lang="en-US"/>
        </a:p>
      </dgm:t>
    </dgm:pt>
    <dgm:pt modelId="{056E0694-F6B9-450E-AE36-DD5D1D54EA5D}" type="sibTrans" cxnId="{AFD543FD-DD65-4AF0-A941-12F236090826}">
      <dgm:prSet/>
      <dgm:spPr/>
      <dgm:t>
        <a:bodyPr/>
        <a:lstStyle/>
        <a:p>
          <a:endParaRPr lang="en-US"/>
        </a:p>
      </dgm:t>
    </dgm:pt>
    <dgm:pt modelId="{D5D37796-8C86-482A-B8DD-11222A96FE1F}">
      <dgm:prSet phldrT="[Text]" phldr="0" custT="1"/>
      <dgm:spPr/>
      <dgm:t>
        <a:bodyPr/>
        <a:lstStyle/>
        <a:p>
          <a:r>
            <a:rPr lang="en-US" sz="2400" dirty="0">
              <a:solidFill>
                <a:srgbClr val="002D74"/>
              </a:solidFill>
            </a:rPr>
            <a:t>Lyric preview</a:t>
          </a:r>
        </a:p>
      </dgm:t>
    </dgm:pt>
    <dgm:pt modelId="{E6D892AE-64ED-40F1-9D90-B018A85AE3BB}" type="parTrans" cxnId="{AC9C8618-FC60-4ED1-AC1C-9CFF7AD11C2E}">
      <dgm:prSet/>
      <dgm:spPr/>
      <dgm:t>
        <a:bodyPr/>
        <a:lstStyle/>
        <a:p>
          <a:endParaRPr lang="en-US"/>
        </a:p>
      </dgm:t>
    </dgm:pt>
    <dgm:pt modelId="{417B744A-3475-4B18-BB2B-6E38201FB397}" type="sibTrans" cxnId="{AC9C8618-FC60-4ED1-AC1C-9CFF7AD11C2E}">
      <dgm:prSet/>
      <dgm:spPr/>
      <dgm:t>
        <a:bodyPr/>
        <a:lstStyle/>
        <a:p>
          <a:endParaRPr lang="en-US"/>
        </a:p>
      </dgm:t>
    </dgm:pt>
    <dgm:pt modelId="{D7716452-F7CB-4777-9969-118B03020E52}">
      <dgm:prSet phldrT="[Text]" phldr="0" custT="1"/>
      <dgm:spPr/>
      <dgm:t>
        <a:bodyPr/>
        <a:lstStyle/>
        <a:p>
          <a:r>
            <a:rPr lang="en-US" sz="2400" dirty="0">
              <a:solidFill>
                <a:srgbClr val="002D74"/>
              </a:solidFill>
            </a:rPr>
            <a:t>Listening</a:t>
          </a:r>
        </a:p>
      </dgm:t>
    </dgm:pt>
    <dgm:pt modelId="{4A0C8D8A-9D4F-40FE-9B94-357BA1CE1989}" type="parTrans" cxnId="{457C6D7A-7040-4566-BCFE-9CF00F0E17BF}">
      <dgm:prSet/>
      <dgm:spPr/>
      <dgm:t>
        <a:bodyPr/>
        <a:lstStyle/>
        <a:p>
          <a:endParaRPr lang="en-US"/>
        </a:p>
      </dgm:t>
    </dgm:pt>
    <dgm:pt modelId="{7028C15B-38D2-451E-9A5B-BE03A8AA114A}" type="sibTrans" cxnId="{457C6D7A-7040-4566-BCFE-9CF00F0E17BF}">
      <dgm:prSet/>
      <dgm:spPr/>
      <dgm:t>
        <a:bodyPr/>
        <a:lstStyle/>
        <a:p>
          <a:endParaRPr lang="en-US"/>
        </a:p>
      </dgm:t>
    </dgm:pt>
    <dgm:pt modelId="{43245745-2D95-47CD-88AF-EC0A5E7D7CDB}">
      <dgm:prSet custT="1"/>
      <dgm:spPr/>
      <dgm:t>
        <a:bodyPr/>
        <a:lstStyle/>
        <a:p>
          <a:r>
            <a:rPr lang="en-US" sz="2400" dirty="0">
              <a:solidFill>
                <a:srgbClr val="002D74"/>
              </a:solidFill>
            </a:rPr>
            <a:t>Pronunciation</a:t>
          </a:r>
          <a:endParaRPr lang="en-US" sz="1900" dirty="0">
            <a:solidFill>
              <a:srgbClr val="002D74"/>
            </a:solidFill>
          </a:endParaRPr>
        </a:p>
      </dgm:t>
    </dgm:pt>
    <dgm:pt modelId="{ECDF3696-CF3D-49E8-9885-CA3C9B738D0C}" type="parTrans" cxnId="{DD5C413F-E55A-4462-83F0-B9D8C13CC505}">
      <dgm:prSet/>
      <dgm:spPr/>
      <dgm:t>
        <a:bodyPr/>
        <a:lstStyle/>
        <a:p>
          <a:endParaRPr lang="en-US"/>
        </a:p>
      </dgm:t>
    </dgm:pt>
    <dgm:pt modelId="{3057B2EC-F824-4B02-AE6E-D94DDD4302F4}" type="sibTrans" cxnId="{DD5C413F-E55A-4462-83F0-B9D8C13CC505}">
      <dgm:prSet/>
      <dgm:spPr/>
      <dgm:t>
        <a:bodyPr/>
        <a:lstStyle/>
        <a:p>
          <a:endParaRPr lang="en-US"/>
        </a:p>
      </dgm:t>
    </dgm:pt>
    <dgm:pt modelId="{54B54F9E-905C-4100-A58D-9A1405BE005A}">
      <dgm:prSet custT="1"/>
      <dgm:spPr/>
      <dgm:t>
        <a:bodyPr/>
        <a:lstStyle/>
        <a:p>
          <a:r>
            <a:rPr lang="en-US" sz="2400" dirty="0">
              <a:solidFill>
                <a:srgbClr val="002D74"/>
              </a:solidFill>
            </a:rPr>
            <a:t>Reflection</a:t>
          </a:r>
          <a:endParaRPr lang="en-US" sz="2500" dirty="0">
            <a:solidFill>
              <a:srgbClr val="002D74"/>
            </a:solidFill>
          </a:endParaRPr>
        </a:p>
      </dgm:t>
    </dgm:pt>
    <dgm:pt modelId="{C3FEB6FF-C4CF-48A9-9CDC-65523A3C4A57}" type="parTrans" cxnId="{E5114245-F83C-4F9F-8370-B307283A6372}">
      <dgm:prSet/>
      <dgm:spPr/>
      <dgm:t>
        <a:bodyPr/>
        <a:lstStyle/>
        <a:p>
          <a:endParaRPr lang="en-US"/>
        </a:p>
      </dgm:t>
    </dgm:pt>
    <dgm:pt modelId="{1EEFFAFF-85FE-4364-ADFC-75BD78D9D45E}" type="sibTrans" cxnId="{E5114245-F83C-4F9F-8370-B307283A6372}">
      <dgm:prSet/>
      <dgm:spPr/>
      <dgm:t>
        <a:bodyPr/>
        <a:lstStyle/>
        <a:p>
          <a:endParaRPr lang="en-US"/>
        </a:p>
      </dgm:t>
    </dgm:pt>
    <dgm:pt modelId="{6B657422-FADF-44DA-B415-C68E66B49F00}" type="pres">
      <dgm:prSet presAssocID="{004D9D96-1B76-4C05-9477-600A2193590F}" presName="rootnode" presStyleCnt="0">
        <dgm:presLayoutVars>
          <dgm:chMax/>
          <dgm:chPref/>
          <dgm:dir/>
          <dgm:animLvl val="lvl"/>
        </dgm:presLayoutVars>
      </dgm:prSet>
      <dgm:spPr/>
    </dgm:pt>
    <dgm:pt modelId="{F0E05FA4-D90D-4FD6-BEE9-0E533750DCC8}" type="pres">
      <dgm:prSet presAssocID="{C4AB2D68-08A6-44BF-A222-B0EB50A73176}" presName="composite" presStyleCnt="0"/>
      <dgm:spPr/>
    </dgm:pt>
    <dgm:pt modelId="{01AAC812-7146-49F5-BCF4-488CE9DEBE92}" type="pres">
      <dgm:prSet presAssocID="{C4AB2D68-08A6-44BF-A222-B0EB50A73176}" presName="LShape" presStyleLbl="alignNode1" presStyleIdx="0" presStyleCnt="9"/>
      <dgm:spPr/>
    </dgm:pt>
    <dgm:pt modelId="{A0511C27-C987-4DF3-8C4A-0F3325364A9A}" type="pres">
      <dgm:prSet presAssocID="{C4AB2D68-08A6-44BF-A222-B0EB50A73176}" presName="ParentText" presStyleLbl="revTx" presStyleIdx="0" presStyleCnt="5">
        <dgm:presLayoutVars>
          <dgm:chMax val="0"/>
          <dgm:chPref val="0"/>
          <dgm:bulletEnabled val="1"/>
        </dgm:presLayoutVars>
      </dgm:prSet>
      <dgm:spPr/>
    </dgm:pt>
    <dgm:pt modelId="{5F8EF54F-A878-4398-998E-3ABE167DCA55}" type="pres">
      <dgm:prSet presAssocID="{C4AB2D68-08A6-44BF-A222-B0EB50A73176}" presName="Triangle" presStyleLbl="alignNode1" presStyleIdx="1" presStyleCnt="9"/>
      <dgm:spPr/>
    </dgm:pt>
    <dgm:pt modelId="{5D0B6B3B-EB0B-44B9-B583-0EB75C273BE3}" type="pres">
      <dgm:prSet presAssocID="{056E0694-F6B9-450E-AE36-DD5D1D54EA5D}" presName="sibTrans" presStyleCnt="0"/>
      <dgm:spPr/>
    </dgm:pt>
    <dgm:pt modelId="{0993FAB7-A30A-4412-9D74-4B74ACD90C9E}" type="pres">
      <dgm:prSet presAssocID="{056E0694-F6B9-450E-AE36-DD5D1D54EA5D}" presName="space" presStyleCnt="0"/>
      <dgm:spPr/>
    </dgm:pt>
    <dgm:pt modelId="{82A1ACBD-E93A-44F2-B7C0-E401280DA226}" type="pres">
      <dgm:prSet presAssocID="{D5D37796-8C86-482A-B8DD-11222A96FE1F}" presName="composite" presStyleCnt="0"/>
      <dgm:spPr/>
    </dgm:pt>
    <dgm:pt modelId="{875C6FDB-3CD1-4459-9954-F2C230DA97A6}" type="pres">
      <dgm:prSet presAssocID="{D5D37796-8C86-482A-B8DD-11222A96FE1F}" presName="LShape" presStyleLbl="alignNode1" presStyleIdx="2" presStyleCnt="9"/>
      <dgm:spPr/>
    </dgm:pt>
    <dgm:pt modelId="{D1058332-0CA9-4A85-845D-7EF2DA30CF48}" type="pres">
      <dgm:prSet presAssocID="{D5D37796-8C86-482A-B8DD-11222A96FE1F}" presName="ParentText" presStyleLbl="revTx" presStyleIdx="1" presStyleCnt="5">
        <dgm:presLayoutVars>
          <dgm:chMax val="0"/>
          <dgm:chPref val="0"/>
          <dgm:bulletEnabled val="1"/>
        </dgm:presLayoutVars>
      </dgm:prSet>
      <dgm:spPr/>
    </dgm:pt>
    <dgm:pt modelId="{925538A6-AF62-40F9-AC5A-DEF44D998F18}" type="pres">
      <dgm:prSet presAssocID="{D5D37796-8C86-482A-B8DD-11222A96FE1F}" presName="Triangle" presStyleLbl="alignNode1" presStyleIdx="3" presStyleCnt="9"/>
      <dgm:spPr/>
    </dgm:pt>
    <dgm:pt modelId="{F7341F14-AB60-44C2-A46E-CCF3543A5878}" type="pres">
      <dgm:prSet presAssocID="{417B744A-3475-4B18-BB2B-6E38201FB397}" presName="sibTrans" presStyleCnt="0"/>
      <dgm:spPr/>
    </dgm:pt>
    <dgm:pt modelId="{E0A0E5A9-BC94-41D7-9D8D-057DE4F6AE4B}" type="pres">
      <dgm:prSet presAssocID="{417B744A-3475-4B18-BB2B-6E38201FB397}" presName="space" presStyleCnt="0"/>
      <dgm:spPr/>
    </dgm:pt>
    <dgm:pt modelId="{3000DA28-A249-4B71-9D7E-A8B859FDFF5D}" type="pres">
      <dgm:prSet presAssocID="{D7716452-F7CB-4777-9969-118B03020E52}" presName="composite" presStyleCnt="0"/>
      <dgm:spPr/>
    </dgm:pt>
    <dgm:pt modelId="{45A2F9D7-7FCF-4707-9F71-F32183B3B10C}" type="pres">
      <dgm:prSet presAssocID="{D7716452-F7CB-4777-9969-118B03020E52}" presName="LShape" presStyleLbl="alignNode1" presStyleIdx="4" presStyleCnt="9"/>
      <dgm:spPr/>
    </dgm:pt>
    <dgm:pt modelId="{BB346B8E-7B7D-455C-943A-22FBCEABE1C3}" type="pres">
      <dgm:prSet presAssocID="{D7716452-F7CB-4777-9969-118B03020E52}" presName="ParentText" presStyleLbl="revTx" presStyleIdx="2" presStyleCnt="5">
        <dgm:presLayoutVars>
          <dgm:chMax val="0"/>
          <dgm:chPref val="0"/>
          <dgm:bulletEnabled val="1"/>
        </dgm:presLayoutVars>
      </dgm:prSet>
      <dgm:spPr/>
    </dgm:pt>
    <dgm:pt modelId="{73A25BA7-C86C-4D31-B3BC-856123AAA843}" type="pres">
      <dgm:prSet presAssocID="{D7716452-F7CB-4777-9969-118B03020E52}" presName="Triangle" presStyleLbl="alignNode1" presStyleIdx="5" presStyleCnt="9"/>
      <dgm:spPr/>
    </dgm:pt>
    <dgm:pt modelId="{5CF33EAB-765B-442D-884C-F451CE5DE23E}" type="pres">
      <dgm:prSet presAssocID="{7028C15B-38D2-451E-9A5B-BE03A8AA114A}" presName="sibTrans" presStyleCnt="0"/>
      <dgm:spPr/>
    </dgm:pt>
    <dgm:pt modelId="{89530C78-D93F-4AB9-A5F0-40233FAC6DBF}" type="pres">
      <dgm:prSet presAssocID="{7028C15B-38D2-451E-9A5B-BE03A8AA114A}" presName="space" presStyleCnt="0"/>
      <dgm:spPr/>
    </dgm:pt>
    <dgm:pt modelId="{A9200835-984B-4E79-9EC5-877D090DA388}" type="pres">
      <dgm:prSet presAssocID="{43245745-2D95-47CD-88AF-EC0A5E7D7CDB}" presName="composite" presStyleCnt="0"/>
      <dgm:spPr/>
    </dgm:pt>
    <dgm:pt modelId="{5370AF52-FA30-4ADD-A1FC-51CF0AC620A1}" type="pres">
      <dgm:prSet presAssocID="{43245745-2D95-47CD-88AF-EC0A5E7D7CDB}" presName="LShape" presStyleLbl="alignNode1" presStyleIdx="6" presStyleCnt="9"/>
      <dgm:spPr/>
    </dgm:pt>
    <dgm:pt modelId="{4284C871-9214-491D-A3BE-9366A9800B9B}" type="pres">
      <dgm:prSet presAssocID="{43245745-2D95-47CD-88AF-EC0A5E7D7CDB}" presName="ParentText" presStyleLbl="revTx" presStyleIdx="3" presStyleCnt="5">
        <dgm:presLayoutVars>
          <dgm:chMax val="0"/>
          <dgm:chPref val="0"/>
          <dgm:bulletEnabled val="1"/>
        </dgm:presLayoutVars>
      </dgm:prSet>
      <dgm:spPr/>
    </dgm:pt>
    <dgm:pt modelId="{826E1DC8-8C5C-41F4-AE0F-237E732B3401}" type="pres">
      <dgm:prSet presAssocID="{43245745-2D95-47CD-88AF-EC0A5E7D7CDB}" presName="Triangle" presStyleLbl="alignNode1" presStyleIdx="7" presStyleCnt="9"/>
      <dgm:spPr/>
    </dgm:pt>
    <dgm:pt modelId="{A188632B-1CB7-45A1-B651-DF68BC73F938}" type="pres">
      <dgm:prSet presAssocID="{3057B2EC-F824-4B02-AE6E-D94DDD4302F4}" presName="sibTrans" presStyleCnt="0"/>
      <dgm:spPr/>
    </dgm:pt>
    <dgm:pt modelId="{09AA5456-FD14-403F-A40B-CAB3AAE0BE03}" type="pres">
      <dgm:prSet presAssocID="{3057B2EC-F824-4B02-AE6E-D94DDD4302F4}" presName="space" presStyleCnt="0"/>
      <dgm:spPr/>
    </dgm:pt>
    <dgm:pt modelId="{1E3E49DC-C5C8-4EF5-A42C-C5E5B1F77ECF}" type="pres">
      <dgm:prSet presAssocID="{54B54F9E-905C-4100-A58D-9A1405BE005A}" presName="composite" presStyleCnt="0"/>
      <dgm:spPr/>
    </dgm:pt>
    <dgm:pt modelId="{44B479E3-A99C-405F-B3C7-3613EE245A0D}" type="pres">
      <dgm:prSet presAssocID="{54B54F9E-905C-4100-A58D-9A1405BE005A}" presName="LShape" presStyleLbl="alignNode1" presStyleIdx="8" presStyleCnt="9"/>
      <dgm:spPr/>
    </dgm:pt>
    <dgm:pt modelId="{21B77946-9BC8-4408-882D-E4C70B0180F4}" type="pres">
      <dgm:prSet presAssocID="{54B54F9E-905C-4100-A58D-9A1405BE005A}" presName="ParentText" presStyleLbl="revTx" presStyleIdx="4" presStyleCnt="5">
        <dgm:presLayoutVars>
          <dgm:chMax val="0"/>
          <dgm:chPref val="0"/>
          <dgm:bulletEnabled val="1"/>
        </dgm:presLayoutVars>
      </dgm:prSet>
      <dgm:spPr/>
    </dgm:pt>
  </dgm:ptLst>
  <dgm:cxnLst>
    <dgm:cxn modelId="{804A2602-38D0-4200-8FE4-592524D4B2EC}" type="presOf" srcId="{004D9D96-1B76-4C05-9477-600A2193590F}" destId="{6B657422-FADF-44DA-B415-C68E66B49F00}" srcOrd="0" destOrd="0" presId="urn:microsoft.com/office/officeart/2009/3/layout/StepUpProcess"/>
    <dgm:cxn modelId="{AC9C8618-FC60-4ED1-AC1C-9CFF7AD11C2E}" srcId="{004D9D96-1B76-4C05-9477-600A2193590F}" destId="{D5D37796-8C86-482A-B8DD-11222A96FE1F}" srcOrd="1" destOrd="0" parTransId="{E6D892AE-64ED-40F1-9D90-B018A85AE3BB}" sibTransId="{417B744A-3475-4B18-BB2B-6E38201FB397}"/>
    <dgm:cxn modelId="{DD5C413F-E55A-4462-83F0-B9D8C13CC505}" srcId="{004D9D96-1B76-4C05-9477-600A2193590F}" destId="{43245745-2D95-47CD-88AF-EC0A5E7D7CDB}" srcOrd="3" destOrd="0" parTransId="{ECDF3696-CF3D-49E8-9885-CA3C9B738D0C}" sibTransId="{3057B2EC-F824-4B02-AE6E-D94DDD4302F4}"/>
    <dgm:cxn modelId="{E5114245-F83C-4F9F-8370-B307283A6372}" srcId="{004D9D96-1B76-4C05-9477-600A2193590F}" destId="{54B54F9E-905C-4100-A58D-9A1405BE005A}" srcOrd="4" destOrd="0" parTransId="{C3FEB6FF-C4CF-48A9-9CDC-65523A3C4A57}" sibTransId="{1EEFFAFF-85FE-4364-ADFC-75BD78D9D45E}"/>
    <dgm:cxn modelId="{457C6D7A-7040-4566-BCFE-9CF00F0E17BF}" srcId="{004D9D96-1B76-4C05-9477-600A2193590F}" destId="{D7716452-F7CB-4777-9969-118B03020E52}" srcOrd="2" destOrd="0" parTransId="{4A0C8D8A-9D4F-40FE-9B94-357BA1CE1989}" sibTransId="{7028C15B-38D2-451E-9A5B-BE03A8AA114A}"/>
    <dgm:cxn modelId="{493CD687-F249-4BE6-ACF7-B68BA1E8D05F}" type="presOf" srcId="{D5D37796-8C86-482A-B8DD-11222A96FE1F}" destId="{D1058332-0CA9-4A85-845D-7EF2DA30CF48}" srcOrd="0" destOrd="0" presId="urn:microsoft.com/office/officeart/2009/3/layout/StepUpProcess"/>
    <dgm:cxn modelId="{A5ED73AC-E843-4798-81AE-9D54AB879224}" type="presOf" srcId="{54B54F9E-905C-4100-A58D-9A1405BE005A}" destId="{21B77946-9BC8-4408-882D-E4C70B0180F4}" srcOrd="0" destOrd="0" presId="urn:microsoft.com/office/officeart/2009/3/layout/StepUpProcess"/>
    <dgm:cxn modelId="{FE8F84BE-1760-4E60-AFD1-049EA08724EB}" type="presOf" srcId="{D7716452-F7CB-4777-9969-118B03020E52}" destId="{BB346B8E-7B7D-455C-943A-22FBCEABE1C3}" srcOrd="0" destOrd="0" presId="urn:microsoft.com/office/officeart/2009/3/layout/StepUpProcess"/>
    <dgm:cxn modelId="{4CD69CC4-452F-4279-926C-8D76E4F737A1}" type="presOf" srcId="{43245745-2D95-47CD-88AF-EC0A5E7D7CDB}" destId="{4284C871-9214-491D-A3BE-9366A9800B9B}" srcOrd="0" destOrd="0" presId="urn:microsoft.com/office/officeart/2009/3/layout/StepUpProcess"/>
    <dgm:cxn modelId="{85A77DD8-C1AF-4417-BAC6-ED2E9A2641A6}" type="presOf" srcId="{C4AB2D68-08A6-44BF-A222-B0EB50A73176}" destId="{A0511C27-C987-4DF3-8C4A-0F3325364A9A}" srcOrd="0" destOrd="0" presId="urn:microsoft.com/office/officeart/2009/3/layout/StepUpProcess"/>
    <dgm:cxn modelId="{AFD543FD-DD65-4AF0-A941-12F236090826}" srcId="{004D9D96-1B76-4C05-9477-600A2193590F}" destId="{C4AB2D68-08A6-44BF-A222-B0EB50A73176}" srcOrd="0" destOrd="0" parTransId="{7C2D4832-9F17-4E8F-ACFB-1DFA9AC025AB}" sibTransId="{056E0694-F6B9-450E-AE36-DD5D1D54EA5D}"/>
    <dgm:cxn modelId="{F9A56A0C-1A1B-4311-B2B8-8BD427E64B42}" type="presParOf" srcId="{6B657422-FADF-44DA-B415-C68E66B49F00}" destId="{F0E05FA4-D90D-4FD6-BEE9-0E533750DCC8}" srcOrd="0" destOrd="0" presId="urn:microsoft.com/office/officeart/2009/3/layout/StepUpProcess"/>
    <dgm:cxn modelId="{E6C86BE4-0368-43DF-AFE9-6CE15EBDA6E0}" type="presParOf" srcId="{F0E05FA4-D90D-4FD6-BEE9-0E533750DCC8}" destId="{01AAC812-7146-49F5-BCF4-488CE9DEBE92}" srcOrd="0" destOrd="0" presId="urn:microsoft.com/office/officeart/2009/3/layout/StepUpProcess"/>
    <dgm:cxn modelId="{80428FF5-9459-4630-8070-802447AD6AFE}" type="presParOf" srcId="{F0E05FA4-D90D-4FD6-BEE9-0E533750DCC8}" destId="{A0511C27-C987-4DF3-8C4A-0F3325364A9A}" srcOrd="1" destOrd="0" presId="urn:microsoft.com/office/officeart/2009/3/layout/StepUpProcess"/>
    <dgm:cxn modelId="{0BEA1232-4DF1-40B0-A4E2-9D660366D219}" type="presParOf" srcId="{F0E05FA4-D90D-4FD6-BEE9-0E533750DCC8}" destId="{5F8EF54F-A878-4398-998E-3ABE167DCA55}" srcOrd="2" destOrd="0" presId="urn:microsoft.com/office/officeart/2009/3/layout/StepUpProcess"/>
    <dgm:cxn modelId="{AB2F3143-E20D-4C20-89C4-30FFD65D5E03}" type="presParOf" srcId="{6B657422-FADF-44DA-B415-C68E66B49F00}" destId="{5D0B6B3B-EB0B-44B9-B583-0EB75C273BE3}" srcOrd="1" destOrd="0" presId="urn:microsoft.com/office/officeart/2009/3/layout/StepUpProcess"/>
    <dgm:cxn modelId="{3778E34D-9AB5-4A78-A4F4-30EF3A70EA73}" type="presParOf" srcId="{5D0B6B3B-EB0B-44B9-B583-0EB75C273BE3}" destId="{0993FAB7-A30A-4412-9D74-4B74ACD90C9E}" srcOrd="0" destOrd="0" presId="urn:microsoft.com/office/officeart/2009/3/layout/StepUpProcess"/>
    <dgm:cxn modelId="{C9DA61AF-E4F4-4471-9DBA-C0498A7E14ED}" type="presParOf" srcId="{6B657422-FADF-44DA-B415-C68E66B49F00}" destId="{82A1ACBD-E93A-44F2-B7C0-E401280DA226}" srcOrd="2" destOrd="0" presId="urn:microsoft.com/office/officeart/2009/3/layout/StepUpProcess"/>
    <dgm:cxn modelId="{443D2AEF-2C5F-473D-B235-9313C3F7878F}" type="presParOf" srcId="{82A1ACBD-E93A-44F2-B7C0-E401280DA226}" destId="{875C6FDB-3CD1-4459-9954-F2C230DA97A6}" srcOrd="0" destOrd="0" presId="urn:microsoft.com/office/officeart/2009/3/layout/StepUpProcess"/>
    <dgm:cxn modelId="{1D7A1C70-3465-463C-8E23-65AAEEDEBFBA}" type="presParOf" srcId="{82A1ACBD-E93A-44F2-B7C0-E401280DA226}" destId="{D1058332-0CA9-4A85-845D-7EF2DA30CF48}" srcOrd="1" destOrd="0" presId="urn:microsoft.com/office/officeart/2009/3/layout/StepUpProcess"/>
    <dgm:cxn modelId="{9B3060BA-0A73-43AD-9EA1-A6F94AC5248D}" type="presParOf" srcId="{82A1ACBD-E93A-44F2-B7C0-E401280DA226}" destId="{925538A6-AF62-40F9-AC5A-DEF44D998F18}" srcOrd="2" destOrd="0" presId="urn:microsoft.com/office/officeart/2009/3/layout/StepUpProcess"/>
    <dgm:cxn modelId="{4567A412-9547-4B0D-BB87-4034AA6E6C62}" type="presParOf" srcId="{6B657422-FADF-44DA-B415-C68E66B49F00}" destId="{F7341F14-AB60-44C2-A46E-CCF3543A5878}" srcOrd="3" destOrd="0" presId="urn:microsoft.com/office/officeart/2009/3/layout/StepUpProcess"/>
    <dgm:cxn modelId="{C4795DFF-2D82-44A7-AF95-0B74E3AAD6AF}" type="presParOf" srcId="{F7341F14-AB60-44C2-A46E-CCF3543A5878}" destId="{E0A0E5A9-BC94-41D7-9D8D-057DE4F6AE4B}" srcOrd="0" destOrd="0" presId="urn:microsoft.com/office/officeart/2009/3/layout/StepUpProcess"/>
    <dgm:cxn modelId="{AA1B88DD-B7B2-4000-B587-53BD1FDEDF2C}" type="presParOf" srcId="{6B657422-FADF-44DA-B415-C68E66B49F00}" destId="{3000DA28-A249-4B71-9D7E-A8B859FDFF5D}" srcOrd="4" destOrd="0" presId="urn:microsoft.com/office/officeart/2009/3/layout/StepUpProcess"/>
    <dgm:cxn modelId="{C6F383F6-E282-44CA-BB6A-2A780429C69C}" type="presParOf" srcId="{3000DA28-A249-4B71-9D7E-A8B859FDFF5D}" destId="{45A2F9D7-7FCF-4707-9F71-F32183B3B10C}" srcOrd="0" destOrd="0" presId="urn:microsoft.com/office/officeart/2009/3/layout/StepUpProcess"/>
    <dgm:cxn modelId="{28AF2CF5-0F4F-4783-BAA5-1CC39453D340}" type="presParOf" srcId="{3000DA28-A249-4B71-9D7E-A8B859FDFF5D}" destId="{BB346B8E-7B7D-455C-943A-22FBCEABE1C3}" srcOrd="1" destOrd="0" presId="urn:microsoft.com/office/officeart/2009/3/layout/StepUpProcess"/>
    <dgm:cxn modelId="{65304209-B6B9-45D3-A15C-4E7F69D2C6DF}" type="presParOf" srcId="{3000DA28-A249-4B71-9D7E-A8B859FDFF5D}" destId="{73A25BA7-C86C-4D31-B3BC-856123AAA843}" srcOrd="2" destOrd="0" presId="urn:microsoft.com/office/officeart/2009/3/layout/StepUpProcess"/>
    <dgm:cxn modelId="{62CD010B-9D9D-4294-B6B3-6619CE5B5372}" type="presParOf" srcId="{6B657422-FADF-44DA-B415-C68E66B49F00}" destId="{5CF33EAB-765B-442D-884C-F451CE5DE23E}" srcOrd="5" destOrd="0" presId="urn:microsoft.com/office/officeart/2009/3/layout/StepUpProcess"/>
    <dgm:cxn modelId="{93767F14-7966-42DA-BEEE-F8C642204325}" type="presParOf" srcId="{5CF33EAB-765B-442D-884C-F451CE5DE23E}" destId="{89530C78-D93F-4AB9-A5F0-40233FAC6DBF}" srcOrd="0" destOrd="0" presId="urn:microsoft.com/office/officeart/2009/3/layout/StepUpProcess"/>
    <dgm:cxn modelId="{D449CACF-C407-4FFA-A789-09A12CF20B88}" type="presParOf" srcId="{6B657422-FADF-44DA-B415-C68E66B49F00}" destId="{A9200835-984B-4E79-9EC5-877D090DA388}" srcOrd="6" destOrd="0" presId="urn:microsoft.com/office/officeart/2009/3/layout/StepUpProcess"/>
    <dgm:cxn modelId="{0FAB44F7-3D93-44E1-A3EC-DB8800819369}" type="presParOf" srcId="{A9200835-984B-4E79-9EC5-877D090DA388}" destId="{5370AF52-FA30-4ADD-A1FC-51CF0AC620A1}" srcOrd="0" destOrd="0" presId="urn:microsoft.com/office/officeart/2009/3/layout/StepUpProcess"/>
    <dgm:cxn modelId="{67511F4F-BF77-4121-BB38-4D6D8CC8D56D}" type="presParOf" srcId="{A9200835-984B-4E79-9EC5-877D090DA388}" destId="{4284C871-9214-491D-A3BE-9366A9800B9B}" srcOrd="1" destOrd="0" presId="urn:microsoft.com/office/officeart/2009/3/layout/StepUpProcess"/>
    <dgm:cxn modelId="{1A38B911-401B-4D5E-BCC3-C265AE6076FB}" type="presParOf" srcId="{A9200835-984B-4E79-9EC5-877D090DA388}" destId="{826E1DC8-8C5C-41F4-AE0F-237E732B3401}" srcOrd="2" destOrd="0" presId="urn:microsoft.com/office/officeart/2009/3/layout/StepUpProcess"/>
    <dgm:cxn modelId="{DF25240B-2852-4129-BF9F-05D3B4F69CC4}" type="presParOf" srcId="{6B657422-FADF-44DA-B415-C68E66B49F00}" destId="{A188632B-1CB7-45A1-B651-DF68BC73F938}" srcOrd="7" destOrd="0" presId="urn:microsoft.com/office/officeart/2009/3/layout/StepUpProcess"/>
    <dgm:cxn modelId="{27FFD288-6DCA-4AFC-A8F0-79EC412F436E}" type="presParOf" srcId="{A188632B-1CB7-45A1-B651-DF68BC73F938}" destId="{09AA5456-FD14-403F-A40B-CAB3AAE0BE03}" srcOrd="0" destOrd="0" presId="urn:microsoft.com/office/officeart/2009/3/layout/StepUpProcess"/>
    <dgm:cxn modelId="{7C82F426-8767-49C8-9600-DD1C5525A717}" type="presParOf" srcId="{6B657422-FADF-44DA-B415-C68E66B49F00}" destId="{1E3E49DC-C5C8-4EF5-A42C-C5E5B1F77ECF}" srcOrd="8" destOrd="0" presId="urn:microsoft.com/office/officeart/2009/3/layout/StepUpProcess"/>
    <dgm:cxn modelId="{92307753-7DA8-4C57-884C-5C9BA5CB617C}" type="presParOf" srcId="{1E3E49DC-C5C8-4EF5-A42C-C5E5B1F77ECF}" destId="{44B479E3-A99C-405F-B3C7-3613EE245A0D}" srcOrd="0" destOrd="0" presId="urn:microsoft.com/office/officeart/2009/3/layout/StepUpProcess"/>
    <dgm:cxn modelId="{8062989B-6640-4A4A-9E4F-B7F4ADF75621}" type="presParOf" srcId="{1E3E49DC-C5C8-4EF5-A42C-C5E5B1F77ECF}" destId="{21B77946-9BC8-4408-882D-E4C70B0180F4}"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B47B6F-E0BA-4CAA-9483-9009CD5CE2A3}" type="doc">
      <dgm:prSet loTypeId="urn:microsoft.com/office/officeart/2011/layout/TabList" loCatId="list" qsTypeId="urn:microsoft.com/office/officeart/2005/8/quickstyle/simple1" qsCatId="simple" csTypeId="urn:microsoft.com/office/officeart/2005/8/colors/accent5_1" csCatId="accent5" phldr="1"/>
      <dgm:spPr/>
      <dgm:t>
        <a:bodyPr/>
        <a:lstStyle/>
        <a:p>
          <a:endParaRPr lang="en-US"/>
        </a:p>
      </dgm:t>
    </dgm:pt>
    <dgm:pt modelId="{4200CB4F-DECB-498B-BA78-893BB016897C}">
      <dgm:prSet phldrT="[Text]"/>
      <dgm:spPr/>
      <dgm:t>
        <a:bodyPr/>
        <a:lstStyle/>
        <a:p>
          <a:r>
            <a:rPr lang="en-US" b="1" dirty="0">
              <a:solidFill>
                <a:srgbClr val="002D74"/>
              </a:solidFill>
            </a:rPr>
            <a:t>Reductions</a:t>
          </a:r>
        </a:p>
      </dgm:t>
    </dgm:pt>
    <dgm:pt modelId="{308F1B72-B6F9-4780-BF93-28FD454FFEBC}" type="parTrans" cxnId="{9C78E316-EBE2-4A50-B788-4B4C07CBCF3D}">
      <dgm:prSet/>
      <dgm:spPr/>
      <dgm:t>
        <a:bodyPr/>
        <a:lstStyle/>
        <a:p>
          <a:endParaRPr lang="en-US"/>
        </a:p>
      </dgm:t>
    </dgm:pt>
    <dgm:pt modelId="{C6703C0B-38B0-48D0-BF4E-371E738425A0}" type="sibTrans" cxnId="{9C78E316-EBE2-4A50-B788-4B4C07CBCF3D}">
      <dgm:prSet/>
      <dgm:spPr/>
      <dgm:t>
        <a:bodyPr/>
        <a:lstStyle/>
        <a:p>
          <a:endParaRPr lang="en-US"/>
        </a:p>
      </dgm:t>
    </dgm:pt>
    <dgm:pt modelId="{F365C681-7847-4593-9643-FC85AF97440D}">
      <dgm:prSet phldrT="[Text]"/>
      <dgm:spPr/>
      <dgm:t>
        <a:bodyPr/>
        <a:lstStyle/>
        <a:p>
          <a:r>
            <a:rPr lang="en-US" i="1" dirty="0" err="1">
              <a:solidFill>
                <a:srgbClr val="002D74"/>
              </a:solidFill>
            </a:rPr>
            <a:t>wanna</a:t>
          </a:r>
          <a:r>
            <a:rPr lang="en-US" i="1" dirty="0">
              <a:solidFill>
                <a:srgbClr val="002D74"/>
              </a:solidFill>
            </a:rPr>
            <a:t>, </a:t>
          </a:r>
          <a:r>
            <a:rPr lang="en-US" i="1" dirty="0" err="1">
              <a:solidFill>
                <a:srgbClr val="002D74"/>
              </a:solidFill>
            </a:rPr>
            <a:t>tryin</a:t>
          </a:r>
          <a:r>
            <a:rPr lang="en-US" i="1" dirty="0">
              <a:solidFill>
                <a:srgbClr val="002D74"/>
              </a:solidFill>
            </a:rPr>
            <a:t>’</a:t>
          </a:r>
          <a:endParaRPr lang="en-US" dirty="0">
            <a:solidFill>
              <a:srgbClr val="002D74"/>
            </a:solidFill>
          </a:endParaRPr>
        </a:p>
      </dgm:t>
    </dgm:pt>
    <dgm:pt modelId="{33693551-54F4-435F-AB01-3CDB77AA8E8F}" type="parTrans" cxnId="{A39B0BF9-051F-4EEB-BBD8-352B7F6B7735}">
      <dgm:prSet/>
      <dgm:spPr/>
      <dgm:t>
        <a:bodyPr/>
        <a:lstStyle/>
        <a:p>
          <a:endParaRPr lang="en-US"/>
        </a:p>
      </dgm:t>
    </dgm:pt>
    <dgm:pt modelId="{6EB450F8-699F-46EB-91AB-E64F48827948}" type="sibTrans" cxnId="{A39B0BF9-051F-4EEB-BBD8-352B7F6B7735}">
      <dgm:prSet/>
      <dgm:spPr/>
      <dgm:t>
        <a:bodyPr/>
        <a:lstStyle/>
        <a:p>
          <a:endParaRPr lang="en-US"/>
        </a:p>
      </dgm:t>
    </dgm:pt>
    <dgm:pt modelId="{5E114668-EBDC-4481-9C41-E274E1C64CFD}">
      <dgm:prSet phldrT="[Text]"/>
      <dgm:spPr/>
      <dgm:t>
        <a:bodyPr/>
        <a:lstStyle/>
        <a:p>
          <a:endParaRPr lang="en-US" dirty="0"/>
        </a:p>
      </dgm:t>
    </dgm:pt>
    <dgm:pt modelId="{33971048-1EF5-4092-A150-745B19CB3920}" type="parTrans" cxnId="{06BF48C5-763E-466A-9D52-54E7C87A92E9}">
      <dgm:prSet/>
      <dgm:spPr/>
      <dgm:t>
        <a:bodyPr/>
        <a:lstStyle/>
        <a:p>
          <a:endParaRPr lang="en-US"/>
        </a:p>
      </dgm:t>
    </dgm:pt>
    <dgm:pt modelId="{6C2C39CE-355E-4903-97A8-0423A76E61EE}" type="sibTrans" cxnId="{06BF48C5-763E-466A-9D52-54E7C87A92E9}">
      <dgm:prSet/>
      <dgm:spPr/>
      <dgm:t>
        <a:bodyPr/>
        <a:lstStyle/>
        <a:p>
          <a:endParaRPr lang="en-US"/>
        </a:p>
      </dgm:t>
    </dgm:pt>
    <dgm:pt modelId="{8DE50601-6517-4318-B94F-63D2B88B177A}">
      <dgm:prSet phldrT="[Text]"/>
      <dgm:spPr/>
      <dgm:t>
        <a:bodyPr/>
        <a:lstStyle/>
        <a:p>
          <a:r>
            <a:rPr lang="en-US" b="1" dirty="0">
              <a:solidFill>
                <a:srgbClr val="002D74"/>
              </a:solidFill>
            </a:rPr>
            <a:t>Contractions</a:t>
          </a:r>
        </a:p>
      </dgm:t>
    </dgm:pt>
    <dgm:pt modelId="{5F8529AD-B127-464E-A68E-4231B27FAA59}" type="parTrans" cxnId="{26F1B2E6-8F14-47A6-A9A8-3EBF8463946E}">
      <dgm:prSet/>
      <dgm:spPr/>
      <dgm:t>
        <a:bodyPr/>
        <a:lstStyle/>
        <a:p>
          <a:endParaRPr lang="en-US"/>
        </a:p>
      </dgm:t>
    </dgm:pt>
    <dgm:pt modelId="{E229E03C-43F3-4720-93AC-A9F5E072B87A}" type="sibTrans" cxnId="{26F1B2E6-8F14-47A6-A9A8-3EBF8463946E}">
      <dgm:prSet/>
      <dgm:spPr/>
      <dgm:t>
        <a:bodyPr/>
        <a:lstStyle/>
        <a:p>
          <a:endParaRPr lang="en-US"/>
        </a:p>
      </dgm:t>
    </dgm:pt>
    <dgm:pt modelId="{DE318739-B5A8-48AC-835A-3C35509FC18A}">
      <dgm:prSet phldrT="[Text]"/>
      <dgm:spPr/>
      <dgm:t>
        <a:bodyPr/>
        <a:lstStyle/>
        <a:p>
          <a:r>
            <a:rPr lang="en-US" i="1" dirty="0">
              <a:solidFill>
                <a:srgbClr val="002D74"/>
              </a:solidFill>
            </a:rPr>
            <a:t>I’ve, I’m, I’d</a:t>
          </a:r>
          <a:endParaRPr lang="en-US" dirty="0">
            <a:solidFill>
              <a:srgbClr val="002D74"/>
            </a:solidFill>
          </a:endParaRPr>
        </a:p>
      </dgm:t>
    </dgm:pt>
    <dgm:pt modelId="{D9F18202-88A9-4F6F-8A46-2BFB5620A6B0}" type="parTrans" cxnId="{46A87EC5-9E1C-47B5-A20D-13E1148F196E}">
      <dgm:prSet/>
      <dgm:spPr/>
      <dgm:t>
        <a:bodyPr/>
        <a:lstStyle/>
        <a:p>
          <a:endParaRPr lang="en-US"/>
        </a:p>
      </dgm:t>
    </dgm:pt>
    <dgm:pt modelId="{78418A08-28A8-4E5F-88BF-CAC5B1609CD4}" type="sibTrans" cxnId="{46A87EC5-9E1C-47B5-A20D-13E1148F196E}">
      <dgm:prSet/>
      <dgm:spPr/>
      <dgm:t>
        <a:bodyPr/>
        <a:lstStyle/>
        <a:p>
          <a:endParaRPr lang="en-US"/>
        </a:p>
      </dgm:t>
    </dgm:pt>
    <dgm:pt modelId="{DDE9647C-D98A-4F22-88E6-A30319188CF7}">
      <dgm:prSet phldrT="[Text]"/>
      <dgm:spPr/>
      <dgm:t>
        <a:bodyPr/>
        <a:lstStyle/>
        <a:p>
          <a:endParaRPr lang="en-US" dirty="0"/>
        </a:p>
      </dgm:t>
    </dgm:pt>
    <dgm:pt modelId="{59043AC8-1159-4437-B3FD-4E0C4AA2C79C}" type="parTrans" cxnId="{AA10FF38-FCFC-4755-9947-2EE2EB6C5FF8}">
      <dgm:prSet/>
      <dgm:spPr/>
      <dgm:t>
        <a:bodyPr/>
        <a:lstStyle/>
        <a:p>
          <a:endParaRPr lang="en-US"/>
        </a:p>
      </dgm:t>
    </dgm:pt>
    <dgm:pt modelId="{8F887EE6-2DDE-47B7-8339-6C9074B4BA79}" type="sibTrans" cxnId="{AA10FF38-FCFC-4755-9947-2EE2EB6C5FF8}">
      <dgm:prSet/>
      <dgm:spPr/>
      <dgm:t>
        <a:bodyPr/>
        <a:lstStyle/>
        <a:p>
          <a:endParaRPr lang="en-US"/>
        </a:p>
      </dgm:t>
    </dgm:pt>
    <dgm:pt modelId="{C4F52836-C758-47F6-B02B-659B8EF16695}">
      <dgm:prSet phldrT="[Text]"/>
      <dgm:spPr/>
      <dgm:t>
        <a:bodyPr/>
        <a:lstStyle/>
        <a:p>
          <a:r>
            <a:rPr lang="en-US" b="1" dirty="0">
              <a:solidFill>
                <a:srgbClr val="002D74"/>
              </a:solidFill>
            </a:rPr>
            <a:t>Intonation</a:t>
          </a:r>
        </a:p>
      </dgm:t>
    </dgm:pt>
    <dgm:pt modelId="{6DF6E255-ED89-4639-8011-BDEAAE148153}" type="parTrans" cxnId="{A8828ABA-B924-4A17-9F96-C3FE35F26455}">
      <dgm:prSet/>
      <dgm:spPr/>
      <dgm:t>
        <a:bodyPr/>
        <a:lstStyle/>
        <a:p>
          <a:endParaRPr lang="en-US"/>
        </a:p>
      </dgm:t>
    </dgm:pt>
    <dgm:pt modelId="{0BF85898-6C84-46F0-918A-DE7962AF3437}" type="sibTrans" cxnId="{A8828ABA-B924-4A17-9F96-C3FE35F26455}">
      <dgm:prSet/>
      <dgm:spPr/>
      <dgm:t>
        <a:bodyPr/>
        <a:lstStyle/>
        <a:p>
          <a:endParaRPr lang="en-US"/>
        </a:p>
      </dgm:t>
    </dgm:pt>
    <dgm:pt modelId="{CFE1DD3F-BDC8-4BFD-933E-B79CA2B08DBF}">
      <dgm:prSet phldrT="[Text]"/>
      <dgm:spPr/>
      <dgm:t>
        <a:bodyPr/>
        <a:lstStyle/>
        <a:p>
          <a:r>
            <a:rPr lang="en-US" dirty="0">
              <a:solidFill>
                <a:srgbClr val="002D74"/>
              </a:solidFill>
            </a:rPr>
            <a:t>emotional rise/fall in personal statements</a:t>
          </a:r>
        </a:p>
      </dgm:t>
    </dgm:pt>
    <dgm:pt modelId="{B5B40048-EC38-45D1-923B-82C04C1EE776}" type="parTrans" cxnId="{FE20C62D-E434-4C94-85C8-2E7CF1A43A39}">
      <dgm:prSet/>
      <dgm:spPr/>
      <dgm:t>
        <a:bodyPr/>
        <a:lstStyle/>
        <a:p>
          <a:endParaRPr lang="en-US"/>
        </a:p>
      </dgm:t>
    </dgm:pt>
    <dgm:pt modelId="{49927BF2-4C1B-4172-BB06-E352A4D82F0F}" type="sibTrans" cxnId="{FE20C62D-E434-4C94-85C8-2E7CF1A43A39}">
      <dgm:prSet/>
      <dgm:spPr/>
      <dgm:t>
        <a:bodyPr/>
        <a:lstStyle/>
        <a:p>
          <a:endParaRPr lang="en-US"/>
        </a:p>
      </dgm:t>
    </dgm:pt>
    <dgm:pt modelId="{3F8A56BA-B585-41A6-AE6F-B78443DB1D9C}">
      <dgm:prSet phldrT="[Text]"/>
      <dgm:spPr/>
      <dgm:t>
        <a:bodyPr/>
        <a:lstStyle/>
        <a:p>
          <a:endParaRPr lang="en-US" dirty="0"/>
        </a:p>
      </dgm:t>
    </dgm:pt>
    <dgm:pt modelId="{9A28ADFA-AD54-4B5D-9B70-0A196C1C20B8}" type="parTrans" cxnId="{88E72FF5-5953-4400-9885-75BD9E90157B}">
      <dgm:prSet/>
      <dgm:spPr/>
      <dgm:t>
        <a:bodyPr/>
        <a:lstStyle/>
        <a:p>
          <a:endParaRPr lang="en-US"/>
        </a:p>
      </dgm:t>
    </dgm:pt>
    <dgm:pt modelId="{2B9B3D9A-8BC3-46B0-A525-D01E4FC8DC76}" type="sibTrans" cxnId="{88E72FF5-5953-4400-9885-75BD9E90157B}">
      <dgm:prSet/>
      <dgm:spPr/>
      <dgm:t>
        <a:bodyPr/>
        <a:lstStyle/>
        <a:p>
          <a:endParaRPr lang="en-US"/>
        </a:p>
      </dgm:t>
    </dgm:pt>
    <dgm:pt modelId="{B16698E4-90CA-43CF-BEE9-DFB4489A0AE3}" type="pres">
      <dgm:prSet presAssocID="{1AB47B6F-E0BA-4CAA-9483-9009CD5CE2A3}" presName="Name0" presStyleCnt="0">
        <dgm:presLayoutVars>
          <dgm:chMax/>
          <dgm:chPref val="3"/>
          <dgm:dir/>
          <dgm:animOne val="branch"/>
          <dgm:animLvl val="lvl"/>
        </dgm:presLayoutVars>
      </dgm:prSet>
      <dgm:spPr/>
    </dgm:pt>
    <dgm:pt modelId="{0AE0BBFA-43E7-4412-9EA2-3A9813D014A7}" type="pres">
      <dgm:prSet presAssocID="{4200CB4F-DECB-498B-BA78-893BB016897C}" presName="composite" presStyleCnt="0"/>
      <dgm:spPr/>
    </dgm:pt>
    <dgm:pt modelId="{23D6F840-87B9-445E-8840-56E2CBB10194}" type="pres">
      <dgm:prSet presAssocID="{4200CB4F-DECB-498B-BA78-893BB016897C}" presName="FirstChild" presStyleLbl="revTx" presStyleIdx="0" presStyleCnt="3">
        <dgm:presLayoutVars>
          <dgm:chMax val="0"/>
          <dgm:chPref val="0"/>
          <dgm:bulletEnabled val="1"/>
        </dgm:presLayoutVars>
      </dgm:prSet>
      <dgm:spPr/>
    </dgm:pt>
    <dgm:pt modelId="{9CC7868B-E992-4ADF-906E-F3F3E6CD6B02}" type="pres">
      <dgm:prSet presAssocID="{4200CB4F-DECB-498B-BA78-893BB016897C}" presName="Parent" presStyleLbl="alignNode1" presStyleIdx="0" presStyleCnt="3">
        <dgm:presLayoutVars>
          <dgm:chMax val="3"/>
          <dgm:chPref val="3"/>
          <dgm:bulletEnabled val="1"/>
        </dgm:presLayoutVars>
      </dgm:prSet>
      <dgm:spPr/>
    </dgm:pt>
    <dgm:pt modelId="{36FE32DD-63CD-4280-B73D-A2BCCDDF52AD}" type="pres">
      <dgm:prSet presAssocID="{4200CB4F-DECB-498B-BA78-893BB016897C}" presName="Accent" presStyleLbl="parChTrans1D1" presStyleIdx="0" presStyleCnt="3"/>
      <dgm:spPr/>
    </dgm:pt>
    <dgm:pt modelId="{E1777FA2-36F9-4A2D-8017-141C11AC1DAF}" type="pres">
      <dgm:prSet presAssocID="{C6703C0B-38B0-48D0-BF4E-371E738425A0}" presName="sibTrans" presStyleCnt="0"/>
      <dgm:spPr/>
    </dgm:pt>
    <dgm:pt modelId="{36F2D1C3-435F-4697-8AD0-387D3B01C170}" type="pres">
      <dgm:prSet presAssocID="{8DE50601-6517-4318-B94F-63D2B88B177A}" presName="composite" presStyleCnt="0"/>
      <dgm:spPr/>
    </dgm:pt>
    <dgm:pt modelId="{1D0BEBBB-CB5F-42D7-9B16-9AEA28D5CC19}" type="pres">
      <dgm:prSet presAssocID="{8DE50601-6517-4318-B94F-63D2B88B177A}" presName="FirstChild" presStyleLbl="revTx" presStyleIdx="1" presStyleCnt="3">
        <dgm:presLayoutVars>
          <dgm:chMax val="0"/>
          <dgm:chPref val="0"/>
          <dgm:bulletEnabled val="1"/>
        </dgm:presLayoutVars>
      </dgm:prSet>
      <dgm:spPr/>
    </dgm:pt>
    <dgm:pt modelId="{9C94F890-DD5F-40EC-9D96-4395EBF664CA}" type="pres">
      <dgm:prSet presAssocID="{8DE50601-6517-4318-B94F-63D2B88B177A}" presName="Parent" presStyleLbl="alignNode1" presStyleIdx="1" presStyleCnt="3">
        <dgm:presLayoutVars>
          <dgm:chMax val="3"/>
          <dgm:chPref val="3"/>
          <dgm:bulletEnabled val="1"/>
        </dgm:presLayoutVars>
      </dgm:prSet>
      <dgm:spPr/>
    </dgm:pt>
    <dgm:pt modelId="{B6B6BBD0-E104-46E7-8C5E-A7F667FCF8CC}" type="pres">
      <dgm:prSet presAssocID="{8DE50601-6517-4318-B94F-63D2B88B177A}" presName="Accent" presStyleLbl="parChTrans1D1" presStyleIdx="1" presStyleCnt="3"/>
      <dgm:spPr/>
    </dgm:pt>
    <dgm:pt modelId="{D8F97BCB-9B33-43DA-B5C4-938B19914E2B}" type="pres">
      <dgm:prSet presAssocID="{E229E03C-43F3-4720-93AC-A9F5E072B87A}" presName="sibTrans" presStyleCnt="0"/>
      <dgm:spPr/>
    </dgm:pt>
    <dgm:pt modelId="{153A40CE-1043-4C86-8EBF-E3BE7E47E5B5}" type="pres">
      <dgm:prSet presAssocID="{C4F52836-C758-47F6-B02B-659B8EF16695}" presName="composite" presStyleCnt="0"/>
      <dgm:spPr/>
    </dgm:pt>
    <dgm:pt modelId="{FB28E0E4-FC7C-4126-892F-659F212BB51D}" type="pres">
      <dgm:prSet presAssocID="{C4F52836-C758-47F6-B02B-659B8EF16695}" presName="FirstChild" presStyleLbl="revTx" presStyleIdx="2" presStyleCnt="3">
        <dgm:presLayoutVars>
          <dgm:chMax val="0"/>
          <dgm:chPref val="0"/>
          <dgm:bulletEnabled val="1"/>
        </dgm:presLayoutVars>
      </dgm:prSet>
      <dgm:spPr/>
    </dgm:pt>
    <dgm:pt modelId="{5B270019-3B5F-4718-B2D3-134070791095}" type="pres">
      <dgm:prSet presAssocID="{C4F52836-C758-47F6-B02B-659B8EF16695}" presName="Parent" presStyleLbl="alignNode1" presStyleIdx="2" presStyleCnt="3">
        <dgm:presLayoutVars>
          <dgm:chMax val="3"/>
          <dgm:chPref val="3"/>
          <dgm:bulletEnabled val="1"/>
        </dgm:presLayoutVars>
      </dgm:prSet>
      <dgm:spPr/>
    </dgm:pt>
    <dgm:pt modelId="{ED3A66F4-3346-4737-8345-A8C2BF849444}" type="pres">
      <dgm:prSet presAssocID="{C4F52836-C758-47F6-B02B-659B8EF16695}" presName="Accent" presStyleLbl="parChTrans1D1" presStyleIdx="2" presStyleCnt="3"/>
      <dgm:spPr/>
    </dgm:pt>
  </dgm:ptLst>
  <dgm:cxnLst>
    <dgm:cxn modelId="{9CB97A00-93B6-4384-A48D-14BF9DE79F74}" type="presOf" srcId="{3F8A56BA-B585-41A6-AE6F-B78443DB1D9C}" destId="{FB28E0E4-FC7C-4126-892F-659F212BB51D}" srcOrd="0" destOrd="1" presId="urn:microsoft.com/office/officeart/2011/layout/TabList"/>
    <dgm:cxn modelId="{9C78E316-EBE2-4A50-B788-4B4C07CBCF3D}" srcId="{1AB47B6F-E0BA-4CAA-9483-9009CD5CE2A3}" destId="{4200CB4F-DECB-498B-BA78-893BB016897C}" srcOrd="0" destOrd="0" parTransId="{308F1B72-B6F9-4780-BF93-28FD454FFEBC}" sibTransId="{C6703C0B-38B0-48D0-BF4E-371E738425A0}"/>
    <dgm:cxn modelId="{9F4FEC18-E464-4E0B-8CDC-148FD158E787}" type="presOf" srcId="{CFE1DD3F-BDC8-4BFD-933E-B79CA2B08DBF}" destId="{FB28E0E4-FC7C-4126-892F-659F212BB51D}" srcOrd="0" destOrd="0" presId="urn:microsoft.com/office/officeart/2011/layout/TabList"/>
    <dgm:cxn modelId="{570DA61E-5661-49C5-80D4-31ABDAE644BD}" type="presOf" srcId="{5E114668-EBDC-4481-9C41-E274E1C64CFD}" destId="{23D6F840-87B9-445E-8840-56E2CBB10194}" srcOrd="0" destOrd="1" presId="urn:microsoft.com/office/officeart/2011/layout/TabList"/>
    <dgm:cxn modelId="{FE20C62D-E434-4C94-85C8-2E7CF1A43A39}" srcId="{C4F52836-C758-47F6-B02B-659B8EF16695}" destId="{CFE1DD3F-BDC8-4BFD-933E-B79CA2B08DBF}" srcOrd="0" destOrd="0" parTransId="{B5B40048-EC38-45D1-923B-82C04C1EE776}" sibTransId="{49927BF2-4C1B-4172-BB06-E352A4D82F0F}"/>
    <dgm:cxn modelId="{AA10FF38-FCFC-4755-9947-2EE2EB6C5FF8}" srcId="{DE318739-B5A8-48AC-835A-3C35509FC18A}" destId="{DDE9647C-D98A-4F22-88E6-A30319188CF7}" srcOrd="0" destOrd="0" parTransId="{59043AC8-1159-4437-B3FD-4E0C4AA2C79C}" sibTransId="{8F887EE6-2DDE-47B7-8339-6C9074B4BA79}"/>
    <dgm:cxn modelId="{5ECF023E-A8EA-4D20-9DD1-C5F6EA06BFB0}" type="presOf" srcId="{1AB47B6F-E0BA-4CAA-9483-9009CD5CE2A3}" destId="{B16698E4-90CA-43CF-BEE9-DFB4489A0AE3}" srcOrd="0" destOrd="0" presId="urn:microsoft.com/office/officeart/2011/layout/TabList"/>
    <dgm:cxn modelId="{D996455B-D9E9-4998-8C8A-6213BD2852B1}" type="presOf" srcId="{8DE50601-6517-4318-B94F-63D2B88B177A}" destId="{9C94F890-DD5F-40EC-9D96-4395EBF664CA}" srcOrd="0" destOrd="0" presId="urn:microsoft.com/office/officeart/2011/layout/TabList"/>
    <dgm:cxn modelId="{57BD6F5C-5FEE-4515-A302-0A919F95B3FD}" type="presOf" srcId="{F365C681-7847-4593-9643-FC85AF97440D}" destId="{23D6F840-87B9-445E-8840-56E2CBB10194}" srcOrd="0" destOrd="0" presId="urn:microsoft.com/office/officeart/2011/layout/TabList"/>
    <dgm:cxn modelId="{FC19CC41-BFBF-4F82-93FD-A006F59F8A8E}" type="presOf" srcId="{4200CB4F-DECB-498B-BA78-893BB016897C}" destId="{9CC7868B-E992-4ADF-906E-F3F3E6CD6B02}" srcOrd="0" destOrd="0" presId="urn:microsoft.com/office/officeart/2011/layout/TabList"/>
    <dgm:cxn modelId="{BCC00365-FD5F-44D4-94DC-9BCA52D682F3}" type="presOf" srcId="{C4F52836-C758-47F6-B02B-659B8EF16695}" destId="{5B270019-3B5F-4718-B2D3-134070791095}" srcOrd="0" destOrd="0" presId="urn:microsoft.com/office/officeart/2011/layout/TabList"/>
    <dgm:cxn modelId="{B65C8D5A-92E5-4040-B743-FF50ED67B89A}" type="presOf" srcId="{DE318739-B5A8-48AC-835A-3C35509FC18A}" destId="{1D0BEBBB-CB5F-42D7-9B16-9AEA28D5CC19}" srcOrd="0" destOrd="0" presId="urn:microsoft.com/office/officeart/2011/layout/TabList"/>
    <dgm:cxn modelId="{EAD90DBA-9375-4331-B87E-2459236FD202}" type="presOf" srcId="{DDE9647C-D98A-4F22-88E6-A30319188CF7}" destId="{1D0BEBBB-CB5F-42D7-9B16-9AEA28D5CC19}" srcOrd="0" destOrd="1" presId="urn:microsoft.com/office/officeart/2011/layout/TabList"/>
    <dgm:cxn modelId="{A8828ABA-B924-4A17-9F96-C3FE35F26455}" srcId="{1AB47B6F-E0BA-4CAA-9483-9009CD5CE2A3}" destId="{C4F52836-C758-47F6-B02B-659B8EF16695}" srcOrd="2" destOrd="0" parTransId="{6DF6E255-ED89-4639-8011-BDEAAE148153}" sibTransId="{0BF85898-6C84-46F0-918A-DE7962AF3437}"/>
    <dgm:cxn modelId="{06BF48C5-763E-466A-9D52-54E7C87A92E9}" srcId="{F365C681-7847-4593-9643-FC85AF97440D}" destId="{5E114668-EBDC-4481-9C41-E274E1C64CFD}" srcOrd="0" destOrd="0" parTransId="{33971048-1EF5-4092-A150-745B19CB3920}" sibTransId="{6C2C39CE-355E-4903-97A8-0423A76E61EE}"/>
    <dgm:cxn modelId="{46A87EC5-9E1C-47B5-A20D-13E1148F196E}" srcId="{8DE50601-6517-4318-B94F-63D2B88B177A}" destId="{DE318739-B5A8-48AC-835A-3C35509FC18A}" srcOrd="0" destOrd="0" parTransId="{D9F18202-88A9-4F6F-8A46-2BFB5620A6B0}" sibTransId="{78418A08-28A8-4E5F-88BF-CAC5B1609CD4}"/>
    <dgm:cxn modelId="{26F1B2E6-8F14-47A6-A9A8-3EBF8463946E}" srcId="{1AB47B6F-E0BA-4CAA-9483-9009CD5CE2A3}" destId="{8DE50601-6517-4318-B94F-63D2B88B177A}" srcOrd="1" destOrd="0" parTransId="{5F8529AD-B127-464E-A68E-4231B27FAA59}" sibTransId="{E229E03C-43F3-4720-93AC-A9F5E072B87A}"/>
    <dgm:cxn modelId="{88E72FF5-5953-4400-9885-75BD9E90157B}" srcId="{CFE1DD3F-BDC8-4BFD-933E-B79CA2B08DBF}" destId="{3F8A56BA-B585-41A6-AE6F-B78443DB1D9C}" srcOrd="0" destOrd="0" parTransId="{9A28ADFA-AD54-4B5D-9B70-0A196C1C20B8}" sibTransId="{2B9B3D9A-8BC3-46B0-A525-D01E4FC8DC76}"/>
    <dgm:cxn modelId="{A39B0BF9-051F-4EEB-BBD8-352B7F6B7735}" srcId="{4200CB4F-DECB-498B-BA78-893BB016897C}" destId="{F365C681-7847-4593-9643-FC85AF97440D}" srcOrd="0" destOrd="0" parTransId="{33693551-54F4-435F-AB01-3CDB77AA8E8F}" sibTransId="{6EB450F8-699F-46EB-91AB-E64F48827948}"/>
    <dgm:cxn modelId="{795AB688-297D-4714-92F0-ADD90EC75852}" type="presParOf" srcId="{B16698E4-90CA-43CF-BEE9-DFB4489A0AE3}" destId="{0AE0BBFA-43E7-4412-9EA2-3A9813D014A7}" srcOrd="0" destOrd="0" presId="urn:microsoft.com/office/officeart/2011/layout/TabList"/>
    <dgm:cxn modelId="{1B75BA41-26A3-448C-8AEE-E54763EAB76B}" type="presParOf" srcId="{0AE0BBFA-43E7-4412-9EA2-3A9813D014A7}" destId="{23D6F840-87B9-445E-8840-56E2CBB10194}" srcOrd="0" destOrd="0" presId="urn:microsoft.com/office/officeart/2011/layout/TabList"/>
    <dgm:cxn modelId="{512C03CC-75A3-41D1-A265-6E9080E282AA}" type="presParOf" srcId="{0AE0BBFA-43E7-4412-9EA2-3A9813D014A7}" destId="{9CC7868B-E992-4ADF-906E-F3F3E6CD6B02}" srcOrd="1" destOrd="0" presId="urn:microsoft.com/office/officeart/2011/layout/TabList"/>
    <dgm:cxn modelId="{97B158FE-EF5A-436D-861C-ECC4F824F27B}" type="presParOf" srcId="{0AE0BBFA-43E7-4412-9EA2-3A9813D014A7}" destId="{36FE32DD-63CD-4280-B73D-A2BCCDDF52AD}" srcOrd="2" destOrd="0" presId="urn:microsoft.com/office/officeart/2011/layout/TabList"/>
    <dgm:cxn modelId="{EF0EFC06-3199-4CFE-A81B-5F377FD9D03E}" type="presParOf" srcId="{B16698E4-90CA-43CF-BEE9-DFB4489A0AE3}" destId="{E1777FA2-36F9-4A2D-8017-141C11AC1DAF}" srcOrd="1" destOrd="0" presId="urn:microsoft.com/office/officeart/2011/layout/TabList"/>
    <dgm:cxn modelId="{2326C83E-7EBD-4E06-B33D-2758F24D1A0E}" type="presParOf" srcId="{B16698E4-90CA-43CF-BEE9-DFB4489A0AE3}" destId="{36F2D1C3-435F-4697-8AD0-387D3B01C170}" srcOrd="2" destOrd="0" presId="urn:microsoft.com/office/officeart/2011/layout/TabList"/>
    <dgm:cxn modelId="{856E753B-DC50-475A-BEEE-ECB0928D364E}" type="presParOf" srcId="{36F2D1C3-435F-4697-8AD0-387D3B01C170}" destId="{1D0BEBBB-CB5F-42D7-9B16-9AEA28D5CC19}" srcOrd="0" destOrd="0" presId="urn:microsoft.com/office/officeart/2011/layout/TabList"/>
    <dgm:cxn modelId="{6F1EAC43-B74E-4444-89E5-6681DDCF9AF9}" type="presParOf" srcId="{36F2D1C3-435F-4697-8AD0-387D3B01C170}" destId="{9C94F890-DD5F-40EC-9D96-4395EBF664CA}" srcOrd="1" destOrd="0" presId="urn:microsoft.com/office/officeart/2011/layout/TabList"/>
    <dgm:cxn modelId="{D82FFF5D-97C6-4AB6-9484-F4CBA79D9650}" type="presParOf" srcId="{36F2D1C3-435F-4697-8AD0-387D3B01C170}" destId="{B6B6BBD0-E104-46E7-8C5E-A7F667FCF8CC}" srcOrd="2" destOrd="0" presId="urn:microsoft.com/office/officeart/2011/layout/TabList"/>
    <dgm:cxn modelId="{B1346956-2747-4C8A-8815-1356660943F1}" type="presParOf" srcId="{B16698E4-90CA-43CF-BEE9-DFB4489A0AE3}" destId="{D8F97BCB-9B33-43DA-B5C4-938B19914E2B}" srcOrd="3" destOrd="0" presId="urn:microsoft.com/office/officeart/2011/layout/TabList"/>
    <dgm:cxn modelId="{8076D073-2058-4C26-BFC0-2DCA1D3258A3}" type="presParOf" srcId="{B16698E4-90CA-43CF-BEE9-DFB4489A0AE3}" destId="{153A40CE-1043-4C86-8EBF-E3BE7E47E5B5}" srcOrd="4" destOrd="0" presId="urn:microsoft.com/office/officeart/2011/layout/TabList"/>
    <dgm:cxn modelId="{89309B39-0A64-4FC0-A151-AC0008159B28}" type="presParOf" srcId="{153A40CE-1043-4C86-8EBF-E3BE7E47E5B5}" destId="{FB28E0E4-FC7C-4126-892F-659F212BB51D}" srcOrd="0" destOrd="0" presId="urn:microsoft.com/office/officeart/2011/layout/TabList"/>
    <dgm:cxn modelId="{D250EA71-2A95-458D-8418-8DDAE8A42659}" type="presParOf" srcId="{153A40CE-1043-4C86-8EBF-E3BE7E47E5B5}" destId="{5B270019-3B5F-4718-B2D3-134070791095}" srcOrd="1" destOrd="0" presId="urn:microsoft.com/office/officeart/2011/layout/TabList"/>
    <dgm:cxn modelId="{BAEAF167-6144-42CF-9D69-7034AE20173D}" type="presParOf" srcId="{153A40CE-1043-4C86-8EBF-E3BE7E47E5B5}" destId="{ED3A66F4-3346-4737-8345-A8C2BF849444}"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AE6E3A-3735-422B-85F8-C508271C6569}" type="doc">
      <dgm:prSet loTypeId="urn:microsoft.com/office/officeart/2005/8/layout/vList3" loCatId="list" qsTypeId="urn:microsoft.com/office/officeart/2005/8/quickstyle/simple1" qsCatId="simple" csTypeId="urn:microsoft.com/office/officeart/2005/8/colors/accent0_3" csCatId="mainScheme" phldr="1"/>
      <dgm:spPr/>
      <dgm:t>
        <a:bodyPr/>
        <a:lstStyle/>
        <a:p>
          <a:endParaRPr lang="en-US"/>
        </a:p>
      </dgm:t>
    </dgm:pt>
    <dgm:pt modelId="{9AC35734-6400-4902-BC0C-1B8534442ADB}">
      <dgm:prSet phldrT="[Text]" custT="1"/>
      <dgm:spPr>
        <a:noFill/>
        <a:ln>
          <a:solidFill>
            <a:schemeClr val="tx2"/>
          </a:solidFill>
        </a:ln>
      </dgm:spPr>
      <dgm:t>
        <a:bodyPr/>
        <a:lstStyle/>
        <a:p>
          <a:pPr algn="ctr"/>
          <a:r>
            <a:rPr lang="en-US" sz="3200" i="1" dirty="0">
              <a:solidFill>
                <a:srgbClr val="002D74"/>
              </a:solidFill>
            </a:rPr>
            <a:t>music supports real-world listening and pronunciation</a:t>
          </a:r>
          <a:endParaRPr lang="en-US" sz="3200" dirty="0">
            <a:solidFill>
              <a:srgbClr val="002D74"/>
            </a:solidFill>
          </a:endParaRPr>
        </a:p>
      </dgm:t>
    </dgm:pt>
    <dgm:pt modelId="{BA3A8052-9196-4ABC-B201-3C92BA8FBBE8}" type="parTrans" cxnId="{4ABCEE80-07F9-4726-91A9-E9322BAC390E}">
      <dgm:prSet/>
      <dgm:spPr/>
      <dgm:t>
        <a:bodyPr/>
        <a:lstStyle/>
        <a:p>
          <a:endParaRPr lang="en-US"/>
        </a:p>
      </dgm:t>
    </dgm:pt>
    <dgm:pt modelId="{291AC260-5691-4863-9D16-2672D631B40E}" type="sibTrans" cxnId="{4ABCEE80-07F9-4726-91A9-E9322BAC390E}">
      <dgm:prSet/>
      <dgm:spPr/>
      <dgm:t>
        <a:bodyPr/>
        <a:lstStyle/>
        <a:p>
          <a:endParaRPr lang="en-US"/>
        </a:p>
      </dgm:t>
    </dgm:pt>
    <dgm:pt modelId="{73991E18-E261-47AD-B780-5359DB4A37F4}">
      <dgm:prSet phldrT="[Text]" custT="1"/>
      <dgm:spPr>
        <a:noFill/>
        <a:ln>
          <a:solidFill>
            <a:schemeClr val="tx2"/>
          </a:solidFill>
        </a:ln>
      </dgm:spPr>
      <dgm:t>
        <a:bodyPr/>
        <a:lstStyle/>
        <a:p>
          <a:r>
            <a:rPr lang="en-US" sz="3200" i="1" dirty="0">
              <a:solidFill>
                <a:srgbClr val="002D74"/>
              </a:solidFill>
            </a:rPr>
            <a:t>small, focused tasks train the ear</a:t>
          </a:r>
          <a:endParaRPr lang="en-US" sz="3200" dirty="0">
            <a:solidFill>
              <a:srgbClr val="002D74"/>
            </a:solidFill>
          </a:endParaRPr>
        </a:p>
      </dgm:t>
    </dgm:pt>
    <dgm:pt modelId="{B9C90DF4-8F7F-423F-AB95-CAB4EAC20A80}" type="parTrans" cxnId="{444C38F6-01A3-4D2A-B2BE-9454B0A2F03A}">
      <dgm:prSet/>
      <dgm:spPr/>
      <dgm:t>
        <a:bodyPr/>
        <a:lstStyle/>
        <a:p>
          <a:endParaRPr lang="en-US"/>
        </a:p>
      </dgm:t>
    </dgm:pt>
    <dgm:pt modelId="{958E7726-BD61-40A6-BF2C-B9DCF72C3000}" type="sibTrans" cxnId="{444C38F6-01A3-4D2A-B2BE-9454B0A2F03A}">
      <dgm:prSet/>
      <dgm:spPr/>
      <dgm:t>
        <a:bodyPr/>
        <a:lstStyle/>
        <a:p>
          <a:endParaRPr lang="en-US"/>
        </a:p>
      </dgm:t>
    </dgm:pt>
    <dgm:pt modelId="{2D364B72-6654-475D-BD34-5E623C83A718}">
      <dgm:prSet phldrT="[Text]" custT="1"/>
      <dgm:spPr>
        <a:noFill/>
        <a:ln>
          <a:solidFill>
            <a:schemeClr val="tx2"/>
          </a:solidFill>
        </a:ln>
      </dgm:spPr>
      <dgm:t>
        <a:bodyPr/>
        <a:lstStyle/>
        <a:p>
          <a:r>
            <a:rPr lang="en-US" sz="3200" i="1" dirty="0">
              <a:solidFill>
                <a:srgbClr val="002D74"/>
              </a:solidFill>
            </a:rPr>
            <a:t>rhythm-first speaking builds fluency</a:t>
          </a:r>
          <a:endParaRPr lang="en-US" sz="3200" dirty="0">
            <a:solidFill>
              <a:srgbClr val="002D74"/>
            </a:solidFill>
          </a:endParaRPr>
        </a:p>
      </dgm:t>
    </dgm:pt>
    <dgm:pt modelId="{2228D465-487B-4B2A-A28D-1D4CDC274927}" type="parTrans" cxnId="{D9202455-F179-45FB-85E1-A866F15E8493}">
      <dgm:prSet/>
      <dgm:spPr/>
      <dgm:t>
        <a:bodyPr/>
        <a:lstStyle/>
        <a:p>
          <a:endParaRPr lang="en-US"/>
        </a:p>
      </dgm:t>
    </dgm:pt>
    <dgm:pt modelId="{5DD5F4FE-BFBF-417D-A6BC-6109F3D6CBFD}" type="sibTrans" cxnId="{D9202455-F179-45FB-85E1-A866F15E8493}">
      <dgm:prSet/>
      <dgm:spPr/>
      <dgm:t>
        <a:bodyPr/>
        <a:lstStyle/>
        <a:p>
          <a:endParaRPr lang="en-US"/>
        </a:p>
      </dgm:t>
    </dgm:pt>
    <dgm:pt modelId="{31DB6536-B9F9-401A-911A-9A59DAA4B431}" type="pres">
      <dgm:prSet presAssocID="{F6AE6E3A-3735-422B-85F8-C508271C6569}" presName="linearFlow" presStyleCnt="0">
        <dgm:presLayoutVars>
          <dgm:dir/>
          <dgm:resizeHandles val="exact"/>
        </dgm:presLayoutVars>
      </dgm:prSet>
      <dgm:spPr/>
    </dgm:pt>
    <dgm:pt modelId="{313B2CCE-6E69-4566-9954-655AF30D8E0E}" type="pres">
      <dgm:prSet presAssocID="{9AC35734-6400-4902-BC0C-1B8534442ADB}" presName="composite" presStyleCnt="0"/>
      <dgm:spPr/>
    </dgm:pt>
    <dgm:pt modelId="{8F4B22F6-E574-48C3-A574-15A68E9A66D1}" type="pres">
      <dgm:prSet presAssocID="{9AC35734-6400-4902-BC0C-1B8534442ADB}" presName="imgShp" presStyleLbl="fgImgPlace1" presStyleIdx="0" presStyleCnt="3" custLinFactNeighborX="-44954" custLinFactNeighborY="-21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phones"/>
        </a:ext>
      </dgm:extLst>
    </dgm:pt>
    <dgm:pt modelId="{1E194601-AAF9-40B6-B4F3-FABC2ABDF92C}" type="pres">
      <dgm:prSet presAssocID="{9AC35734-6400-4902-BC0C-1B8534442ADB}" presName="txShp" presStyleLbl="node1" presStyleIdx="0" presStyleCnt="3" custScaleY="89684">
        <dgm:presLayoutVars>
          <dgm:bulletEnabled val="1"/>
        </dgm:presLayoutVars>
      </dgm:prSet>
      <dgm:spPr/>
    </dgm:pt>
    <dgm:pt modelId="{B346A99D-FD42-41E5-84CF-239FD5177079}" type="pres">
      <dgm:prSet presAssocID="{291AC260-5691-4863-9D16-2672D631B40E}" presName="spacing" presStyleCnt="0"/>
      <dgm:spPr/>
    </dgm:pt>
    <dgm:pt modelId="{AFDB6AE3-E67B-4042-B88A-6CC99A47D8F0}" type="pres">
      <dgm:prSet presAssocID="{73991E18-E261-47AD-B780-5359DB4A37F4}" presName="composite" presStyleCnt="0"/>
      <dgm:spPr/>
    </dgm:pt>
    <dgm:pt modelId="{FF718353-083C-4A61-BE4E-162E24605FC6}" type="pres">
      <dgm:prSet presAssocID="{73991E18-E261-47AD-B780-5359DB4A37F4}" presName="imgShp" presStyleLbl="fgImgPlace1" presStyleIdx="1" presStyleCnt="3" custLinFactNeighborX="-47809" custLinFactNeighborY="142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hecklist"/>
        </a:ext>
      </dgm:extLst>
    </dgm:pt>
    <dgm:pt modelId="{43F41184-3D36-40B6-A316-6F12ADAB50EA}" type="pres">
      <dgm:prSet presAssocID="{73991E18-E261-47AD-B780-5359DB4A37F4}" presName="txShp" presStyleLbl="node1" presStyleIdx="1" presStyleCnt="3">
        <dgm:presLayoutVars>
          <dgm:bulletEnabled val="1"/>
        </dgm:presLayoutVars>
      </dgm:prSet>
      <dgm:spPr/>
    </dgm:pt>
    <dgm:pt modelId="{1422B857-77F5-418B-AAE2-8EFE0C4A92E1}" type="pres">
      <dgm:prSet presAssocID="{958E7726-BD61-40A6-BF2C-B9DCF72C3000}" presName="spacing" presStyleCnt="0"/>
      <dgm:spPr/>
    </dgm:pt>
    <dgm:pt modelId="{E94F5AAC-D3F3-4F93-BE4F-D6F07B62666A}" type="pres">
      <dgm:prSet presAssocID="{2D364B72-6654-475D-BD34-5E623C83A718}" presName="composite" presStyleCnt="0"/>
      <dgm:spPr/>
    </dgm:pt>
    <dgm:pt modelId="{973E2098-7CBC-4CAA-B75D-DCD41706EF65}" type="pres">
      <dgm:prSet presAssocID="{2D364B72-6654-475D-BD34-5E623C83A718}" presName="imgShp" presStyleLbl="fgImgPlace1" presStyleIdx="2" presStyleCnt="3" custLinFactNeighborX="-48522" custLinFactNeighborY="21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usic"/>
        </a:ext>
      </dgm:extLst>
    </dgm:pt>
    <dgm:pt modelId="{9D11BF9D-1F5F-4D61-BB6F-087E24A0863F}" type="pres">
      <dgm:prSet presAssocID="{2D364B72-6654-475D-BD34-5E623C83A718}" presName="txShp" presStyleLbl="node1" presStyleIdx="2" presStyleCnt="3">
        <dgm:presLayoutVars>
          <dgm:bulletEnabled val="1"/>
        </dgm:presLayoutVars>
      </dgm:prSet>
      <dgm:spPr/>
    </dgm:pt>
  </dgm:ptLst>
  <dgm:cxnLst>
    <dgm:cxn modelId="{92094832-F6F5-41CD-8ADE-8AA8216851C6}" type="presOf" srcId="{73991E18-E261-47AD-B780-5359DB4A37F4}" destId="{43F41184-3D36-40B6-A316-6F12ADAB50EA}" srcOrd="0" destOrd="0" presId="urn:microsoft.com/office/officeart/2005/8/layout/vList3"/>
    <dgm:cxn modelId="{1A6AA969-75F9-4653-A4BE-952011881A64}" type="presOf" srcId="{9AC35734-6400-4902-BC0C-1B8534442ADB}" destId="{1E194601-AAF9-40B6-B4F3-FABC2ABDF92C}" srcOrd="0" destOrd="0" presId="urn:microsoft.com/office/officeart/2005/8/layout/vList3"/>
    <dgm:cxn modelId="{D9202455-F179-45FB-85E1-A866F15E8493}" srcId="{F6AE6E3A-3735-422B-85F8-C508271C6569}" destId="{2D364B72-6654-475D-BD34-5E623C83A718}" srcOrd="2" destOrd="0" parTransId="{2228D465-487B-4B2A-A28D-1D4CDC274927}" sibTransId="{5DD5F4FE-BFBF-417D-A6BC-6109F3D6CBFD}"/>
    <dgm:cxn modelId="{4ABCEE80-07F9-4726-91A9-E9322BAC390E}" srcId="{F6AE6E3A-3735-422B-85F8-C508271C6569}" destId="{9AC35734-6400-4902-BC0C-1B8534442ADB}" srcOrd="0" destOrd="0" parTransId="{BA3A8052-9196-4ABC-B201-3C92BA8FBBE8}" sibTransId="{291AC260-5691-4863-9D16-2672D631B40E}"/>
    <dgm:cxn modelId="{FE7E79B9-9348-4935-BFCA-3C7B0DBBF201}" type="presOf" srcId="{F6AE6E3A-3735-422B-85F8-C508271C6569}" destId="{31DB6536-B9F9-401A-911A-9A59DAA4B431}" srcOrd="0" destOrd="0" presId="urn:microsoft.com/office/officeart/2005/8/layout/vList3"/>
    <dgm:cxn modelId="{444C38F6-01A3-4D2A-B2BE-9454B0A2F03A}" srcId="{F6AE6E3A-3735-422B-85F8-C508271C6569}" destId="{73991E18-E261-47AD-B780-5359DB4A37F4}" srcOrd="1" destOrd="0" parTransId="{B9C90DF4-8F7F-423F-AB95-CAB4EAC20A80}" sibTransId="{958E7726-BD61-40A6-BF2C-B9DCF72C3000}"/>
    <dgm:cxn modelId="{3B23C0FE-31A9-4C15-BD4A-676276D460EC}" type="presOf" srcId="{2D364B72-6654-475D-BD34-5E623C83A718}" destId="{9D11BF9D-1F5F-4D61-BB6F-087E24A0863F}" srcOrd="0" destOrd="0" presId="urn:microsoft.com/office/officeart/2005/8/layout/vList3"/>
    <dgm:cxn modelId="{0945A0C8-86A4-44BC-970F-F3E8626C0770}" type="presParOf" srcId="{31DB6536-B9F9-401A-911A-9A59DAA4B431}" destId="{313B2CCE-6E69-4566-9954-655AF30D8E0E}" srcOrd="0" destOrd="0" presId="urn:microsoft.com/office/officeart/2005/8/layout/vList3"/>
    <dgm:cxn modelId="{B96FF8F4-3324-49A4-BA01-F2A7340AB249}" type="presParOf" srcId="{313B2CCE-6E69-4566-9954-655AF30D8E0E}" destId="{8F4B22F6-E574-48C3-A574-15A68E9A66D1}" srcOrd="0" destOrd="0" presId="urn:microsoft.com/office/officeart/2005/8/layout/vList3"/>
    <dgm:cxn modelId="{E00DA197-F29A-4F98-B45F-330D894DD557}" type="presParOf" srcId="{313B2CCE-6E69-4566-9954-655AF30D8E0E}" destId="{1E194601-AAF9-40B6-B4F3-FABC2ABDF92C}" srcOrd="1" destOrd="0" presId="urn:microsoft.com/office/officeart/2005/8/layout/vList3"/>
    <dgm:cxn modelId="{A4BB32AC-2722-4959-AE23-1191A1CD9D58}" type="presParOf" srcId="{31DB6536-B9F9-401A-911A-9A59DAA4B431}" destId="{B346A99D-FD42-41E5-84CF-239FD5177079}" srcOrd="1" destOrd="0" presId="urn:microsoft.com/office/officeart/2005/8/layout/vList3"/>
    <dgm:cxn modelId="{F4E9D3FB-B8ED-4F40-B5B1-BFD256B0C22F}" type="presParOf" srcId="{31DB6536-B9F9-401A-911A-9A59DAA4B431}" destId="{AFDB6AE3-E67B-4042-B88A-6CC99A47D8F0}" srcOrd="2" destOrd="0" presId="urn:microsoft.com/office/officeart/2005/8/layout/vList3"/>
    <dgm:cxn modelId="{FC5ACCE2-7114-4D3E-881B-28B9E85720E1}" type="presParOf" srcId="{AFDB6AE3-E67B-4042-B88A-6CC99A47D8F0}" destId="{FF718353-083C-4A61-BE4E-162E24605FC6}" srcOrd="0" destOrd="0" presId="urn:microsoft.com/office/officeart/2005/8/layout/vList3"/>
    <dgm:cxn modelId="{6F51F5D8-2841-478A-B271-A73AE0BC8DDE}" type="presParOf" srcId="{AFDB6AE3-E67B-4042-B88A-6CC99A47D8F0}" destId="{43F41184-3D36-40B6-A316-6F12ADAB50EA}" srcOrd="1" destOrd="0" presId="urn:microsoft.com/office/officeart/2005/8/layout/vList3"/>
    <dgm:cxn modelId="{C83D5466-4605-48FE-974E-55E40BC83850}" type="presParOf" srcId="{31DB6536-B9F9-401A-911A-9A59DAA4B431}" destId="{1422B857-77F5-418B-AAE2-8EFE0C4A92E1}" srcOrd="3" destOrd="0" presId="urn:microsoft.com/office/officeart/2005/8/layout/vList3"/>
    <dgm:cxn modelId="{49EACBEB-22AC-41BE-9F41-CDF7C350BDE2}" type="presParOf" srcId="{31DB6536-B9F9-401A-911A-9A59DAA4B431}" destId="{E94F5AAC-D3F3-4F93-BE4F-D6F07B62666A}" srcOrd="4" destOrd="0" presId="urn:microsoft.com/office/officeart/2005/8/layout/vList3"/>
    <dgm:cxn modelId="{A9D27968-6E9E-4BBB-8F68-02CDBC24BEA1}" type="presParOf" srcId="{E94F5AAC-D3F3-4F93-BE4F-D6F07B62666A}" destId="{973E2098-7CBC-4CAA-B75D-DCD41706EF65}" srcOrd="0" destOrd="0" presId="urn:microsoft.com/office/officeart/2005/8/layout/vList3"/>
    <dgm:cxn modelId="{F0A6E9AB-12F7-4A95-B995-36BD23B72290}" type="presParOf" srcId="{E94F5AAC-D3F3-4F93-BE4F-D6F07B62666A}" destId="{9D11BF9D-1F5F-4D61-BB6F-087E24A0863F}" srcOrd="1" destOrd="0" presId="urn:microsoft.com/office/officeart/2005/8/layout/vList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94601-AAF9-40B6-B4F3-FABC2ABDF92C}">
      <dsp:nvSpPr>
        <dsp:cNvPr id="0" name=""/>
        <dsp:cNvSpPr/>
      </dsp:nvSpPr>
      <dsp:spPr>
        <a:xfrm rot="10800000">
          <a:off x="2081728" y="2715"/>
          <a:ext cx="6992874" cy="1281460"/>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088"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i="1" kern="1200" dirty="0">
              <a:solidFill>
                <a:srgbClr val="002D74"/>
              </a:solidFill>
            </a:rPr>
            <a:t>…identify common reduced forms found in authentic spoken English and music.</a:t>
          </a:r>
        </a:p>
      </dsp:txBody>
      <dsp:txXfrm rot="10800000">
        <a:off x="2402093" y="2715"/>
        <a:ext cx="6672509" cy="1281460"/>
      </dsp:txXfrm>
    </dsp:sp>
    <dsp:sp modelId="{8F4B22F6-E574-48C3-A574-15A68E9A66D1}">
      <dsp:nvSpPr>
        <dsp:cNvPr id="0" name=""/>
        <dsp:cNvSpPr/>
      </dsp:nvSpPr>
      <dsp:spPr>
        <a:xfrm>
          <a:off x="864930" y="0"/>
          <a:ext cx="1281460" cy="1281460"/>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3F41184-3D36-40B6-A316-6F12ADAB50EA}">
      <dsp:nvSpPr>
        <dsp:cNvPr id="0" name=""/>
        <dsp:cNvSpPr/>
      </dsp:nvSpPr>
      <dsp:spPr>
        <a:xfrm rot="10800000">
          <a:off x="2081728" y="1666701"/>
          <a:ext cx="6992874" cy="1281460"/>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088" tIns="106680" rIns="199136" bIns="1066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i="1" kern="1200" dirty="0">
              <a:solidFill>
                <a:srgbClr val="002D74"/>
              </a:solidFill>
            </a:rPr>
            <a:t>…explain how connected speech affects listening comprehension.</a:t>
          </a:r>
        </a:p>
      </dsp:txBody>
      <dsp:txXfrm rot="10800000">
        <a:off x="2402093" y="1666701"/>
        <a:ext cx="6672509" cy="1281460"/>
      </dsp:txXfrm>
    </dsp:sp>
    <dsp:sp modelId="{FF718353-083C-4A61-BE4E-162E24605FC6}">
      <dsp:nvSpPr>
        <dsp:cNvPr id="0" name=""/>
        <dsp:cNvSpPr/>
      </dsp:nvSpPr>
      <dsp:spPr>
        <a:xfrm>
          <a:off x="828344" y="1684987"/>
          <a:ext cx="1281460" cy="1281460"/>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D11BF9D-1F5F-4D61-BB6F-087E24A0863F}">
      <dsp:nvSpPr>
        <dsp:cNvPr id="0" name=""/>
        <dsp:cNvSpPr/>
      </dsp:nvSpPr>
      <dsp:spPr>
        <a:xfrm rot="10800000">
          <a:off x="2081728" y="3330687"/>
          <a:ext cx="6992874" cy="1281460"/>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5088" tIns="106680" rIns="199136" bIns="10668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1200" dirty="0">
              <a:solidFill>
                <a:srgbClr val="002D74"/>
              </a:solidFill>
            </a:rPr>
            <a:t>…d</a:t>
          </a:r>
          <a:r>
            <a:rPr lang="en-US" sz="2800" i="1" kern="1200" dirty="0">
              <a:solidFill>
                <a:srgbClr val="002D74"/>
              </a:solidFill>
            </a:rPr>
            <a:t>esign scaffolded listening tasks using American music.</a:t>
          </a:r>
        </a:p>
      </dsp:txBody>
      <dsp:txXfrm rot="10800000">
        <a:off x="2402093" y="3330687"/>
        <a:ext cx="6672509" cy="1281460"/>
      </dsp:txXfrm>
    </dsp:sp>
    <dsp:sp modelId="{973E2098-7CBC-4CAA-B75D-DCD41706EF65}">
      <dsp:nvSpPr>
        <dsp:cNvPr id="0" name=""/>
        <dsp:cNvSpPr/>
      </dsp:nvSpPr>
      <dsp:spPr>
        <a:xfrm>
          <a:off x="819207" y="3333402"/>
          <a:ext cx="1281460" cy="1281460"/>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8E05F-111E-488D-926B-DA1BC6B94823}">
      <dsp:nvSpPr>
        <dsp:cNvPr id="0" name=""/>
        <dsp:cNvSpPr/>
      </dsp:nvSpPr>
      <dsp:spPr>
        <a:xfrm>
          <a:off x="0" y="4002742"/>
          <a:ext cx="875835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16C744-7699-4F2A-AFB0-4945FAF62B76}">
      <dsp:nvSpPr>
        <dsp:cNvPr id="0" name=""/>
        <dsp:cNvSpPr/>
      </dsp:nvSpPr>
      <dsp:spPr>
        <a:xfrm>
          <a:off x="0" y="2283500"/>
          <a:ext cx="875835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639B7A-BF11-4AB2-B3E8-04360169DFA3}">
      <dsp:nvSpPr>
        <dsp:cNvPr id="0" name=""/>
        <dsp:cNvSpPr/>
      </dsp:nvSpPr>
      <dsp:spPr>
        <a:xfrm>
          <a:off x="0" y="564259"/>
          <a:ext cx="8758351"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E7CF6F-AB45-4FD4-9055-C375CA3D2F92}">
      <dsp:nvSpPr>
        <dsp:cNvPr id="0" name=""/>
        <dsp:cNvSpPr/>
      </dsp:nvSpPr>
      <dsp:spPr>
        <a:xfrm>
          <a:off x="2277171" y="629"/>
          <a:ext cx="6481179" cy="563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 Sounds become shorter/simpler in fast speech</a:t>
          </a:r>
          <a:endParaRPr lang="en-US" sz="2400" kern="1200" dirty="0"/>
        </a:p>
      </dsp:txBody>
      <dsp:txXfrm>
        <a:off x="2277171" y="629"/>
        <a:ext cx="6481179" cy="563630"/>
      </dsp:txXfrm>
    </dsp:sp>
    <dsp:sp modelId="{335C0B7B-2037-4B1E-80EE-8B115CD075CA}">
      <dsp:nvSpPr>
        <dsp:cNvPr id="0" name=""/>
        <dsp:cNvSpPr/>
      </dsp:nvSpPr>
      <dsp:spPr>
        <a:xfrm>
          <a:off x="0" y="629"/>
          <a:ext cx="2277171" cy="563630"/>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US" sz="2900" b="1" kern="1200" dirty="0"/>
            <a:t>Reductions</a:t>
          </a:r>
        </a:p>
      </dsp:txBody>
      <dsp:txXfrm>
        <a:off x="27519" y="28148"/>
        <a:ext cx="2222133" cy="536111"/>
      </dsp:txXfrm>
    </dsp:sp>
    <dsp:sp modelId="{5FC99EA4-C49C-4768-B565-09BDAE1D50E5}">
      <dsp:nvSpPr>
        <dsp:cNvPr id="0" name=""/>
        <dsp:cNvSpPr/>
      </dsp:nvSpPr>
      <dsp:spPr>
        <a:xfrm>
          <a:off x="0" y="564259"/>
          <a:ext cx="8758351" cy="1127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228600" algn="l" defTabSz="1066800">
            <a:lnSpc>
              <a:spcPct val="90000"/>
            </a:lnSpc>
            <a:spcBef>
              <a:spcPct val="0"/>
            </a:spcBef>
            <a:spcAft>
              <a:spcPts val="0"/>
            </a:spcAft>
            <a:buChar char="•"/>
          </a:pPr>
          <a:r>
            <a:rPr lang="en-US" sz="2400" kern="1200" dirty="0">
              <a:solidFill>
                <a:srgbClr val="002D74"/>
              </a:solidFill>
            </a:rPr>
            <a:t>going to → </a:t>
          </a:r>
          <a:r>
            <a:rPr lang="en-US" sz="2400" b="1" kern="1200" dirty="0" err="1">
              <a:solidFill>
                <a:srgbClr val="002D74"/>
              </a:solidFill>
            </a:rPr>
            <a:t>gonna</a:t>
          </a:r>
          <a:endParaRPr lang="en-US" sz="2400" kern="1200" dirty="0">
            <a:solidFill>
              <a:srgbClr val="002D74"/>
            </a:solidFill>
          </a:endParaRPr>
        </a:p>
        <a:p>
          <a:pPr marL="0" lvl="1" indent="-228600" algn="l" defTabSz="1066800">
            <a:lnSpc>
              <a:spcPct val="90000"/>
            </a:lnSpc>
            <a:spcBef>
              <a:spcPct val="0"/>
            </a:spcBef>
            <a:spcAft>
              <a:spcPts val="0"/>
            </a:spcAft>
            <a:buChar char="•"/>
          </a:pPr>
          <a:r>
            <a:rPr lang="en-US" sz="2400" kern="1200" dirty="0">
              <a:solidFill>
                <a:srgbClr val="002D74"/>
              </a:solidFill>
            </a:rPr>
            <a:t>want to → </a:t>
          </a:r>
          <a:r>
            <a:rPr lang="en-US" sz="2400" b="1" kern="1200" dirty="0" err="1">
              <a:solidFill>
                <a:srgbClr val="002D74"/>
              </a:solidFill>
            </a:rPr>
            <a:t>wanna</a:t>
          </a:r>
          <a:endParaRPr lang="en-US" sz="2400" kern="1200" dirty="0">
            <a:solidFill>
              <a:srgbClr val="002D74"/>
            </a:solidFill>
          </a:endParaRPr>
        </a:p>
        <a:p>
          <a:pPr marL="0" lvl="1" indent="-228600" algn="l" defTabSz="1066800">
            <a:lnSpc>
              <a:spcPct val="90000"/>
            </a:lnSpc>
            <a:spcBef>
              <a:spcPct val="0"/>
            </a:spcBef>
            <a:spcAft>
              <a:spcPts val="0"/>
            </a:spcAft>
            <a:buChar char="•"/>
          </a:pPr>
          <a:r>
            <a:rPr lang="en-US" sz="2400" kern="1200" dirty="0">
              <a:solidFill>
                <a:srgbClr val="002D74"/>
              </a:solidFill>
            </a:rPr>
            <a:t>let me → </a:t>
          </a:r>
          <a:r>
            <a:rPr lang="en-US" sz="2400" b="1" kern="1200" dirty="0" err="1">
              <a:solidFill>
                <a:srgbClr val="002D74"/>
              </a:solidFill>
            </a:rPr>
            <a:t>lemme</a:t>
          </a:r>
          <a:endParaRPr lang="en-US" sz="2400" kern="1200" dirty="0">
            <a:solidFill>
              <a:srgbClr val="002D74"/>
            </a:solidFill>
          </a:endParaRPr>
        </a:p>
      </dsp:txBody>
      <dsp:txXfrm>
        <a:off x="0" y="564259"/>
        <a:ext cx="8758351" cy="1127429"/>
      </dsp:txXfrm>
    </dsp:sp>
    <dsp:sp modelId="{BB6E82DF-2AB4-427D-845C-0EBCAF8DA0B3}">
      <dsp:nvSpPr>
        <dsp:cNvPr id="0" name=""/>
        <dsp:cNvSpPr/>
      </dsp:nvSpPr>
      <dsp:spPr>
        <a:xfrm>
          <a:off x="2277171" y="1719870"/>
          <a:ext cx="6481179" cy="563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 Final consonant links to next vowel sound</a:t>
          </a:r>
        </a:p>
      </dsp:txBody>
      <dsp:txXfrm>
        <a:off x="2277171" y="1719870"/>
        <a:ext cx="6481179" cy="563630"/>
      </dsp:txXfrm>
    </dsp:sp>
    <dsp:sp modelId="{CA968726-0677-4BD1-A3FD-82A5F5B288F8}">
      <dsp:nvSpPr>
        <dsp:cNvPr id="0" name=""/>
        <dsp:cNvSpPr/>
      </dsp:nvSpPr>
      <dsp:spPr>
        <a:xfrm>
          <a:off x="0" y="1731999"/>
          <a:ext cx="2277171" cy="563630"/>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US" sz="2900" b="1" kern="1200" dirty="0"/>
            <a:t>Linking</a:t>
          </a:r>
        </a:p>
      </dsp:txBody>
      <dsp:txXfrm>
        <a:off x="27519" y="1759518"/>
        <a:ext cx="2222133" cy="536111"/>
      </dsp:txXfrm>
    </dsp:sp>
    <dsp:sp modelId="{91819833-DDD3-4670-B963-B81A4E150333}">
      <dsp:nvSpPr>
        <dsp:cNvPr id="0" name=""/>
        <dsp:cNvSpPr/>
      </dsp:nvSpPr>
      <dsp:spPr>
        <a:xfrm>
          <a:off x="0" y="2283500"/>
          <a:ext cx="8758351" cy="1127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en-US" sz="2400" kern="1200" dirty="0">
              <a:solidFill>
                <a:srgbClr val="002D74"/>
              </a:solidFill>
            </a:rPr>
            <a:t>pick‿it</a:t>
          </a:r>
          <a:r>
            <a:rPr lang="en-US" sz="2400" b="1" kern="1200" dirty="0">
              <a:solidFill>
                <a:srgbClr val="002D74"/>
              </a:solidFill>
            </a:rPr>
            <a:t>‿</a:t>
          </a:r>
          <a:r>
            <a:rPr lang="en-US" sz="2400" kern="1200" dirty="0">
              <a:solidFill>
                <a:srgbClr val="002D74"/>
              </a:solidFill>
            </a:rPr>
            <a:t>up</a:t>
          </a:r>
        </a:p>
        <a:p>
          <a:pPr marL="228600" lvl="1" indent="-228600" algn="l" defTabSz="1066800">
            <a:lnSpc>
              <a:spcPct val="90000"/>
            </a:lnSpc>
            <a:spcBef>
              <a:spcPct val="0"/>
            </a:spcBef>
            <a:spcAft>
              <a:spcPct val="15000"/>
            </a:spcAft>
            <a:buChar char="•"/>
          </a:pPr>
          <a:r>
            <a:rPr lang="en-US" sz="2400" kern="1200" dirty="0" err="1">
              <a:solidFill>
                <a:srgbClr val="002D74"/>
              </a:solidFill>
            </a:rPr>
            <a:t>see‿it</a:t>
          </a:r>
          <a:endParaRPr lang="en-US" sz="2400" kern="1200" dirty="0">
            <a:solidFill>
              <a:srgbClr val="002D74"/>
            </a:solidFill>
          </a:endParaRPr>
        </a:p>
      </dsp:txBody>
      <dsp:txXfrm>
        <a:off x="0" y="2283500"/>
        <a:ext cx="8758351" cy="1127429"/>
      </dsp:txXfrm>
    </dsp:sp>
    <dsp:sp modelId="{39783649-EC77-4EB8-A034-3CAACE333B49}">
      <dsp:nvSpPr>
        <dsp:cNvPr id="0" name=""/>
        <dsp:cNvSpPr/>
      </dsp:nvSpPr>
      <dsp:spPr>
        <a:xfrm>
          <a:off x="2277171" y="3439111"/>
          <a:ext cx="6481179" cy="563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Two words combine into one written + spoken form</a:t>
          </a:r>
        </a:p>
      </dsp:txBody>
      <dsp:txXfrm>
        <a:off x="2277171" y="3439111"/>
        <a:ext cx="6481179" cy="563630"/>
      </dsp:txXfrm>
    </dsp:sp>
    <dsp:sp modelId="{958E5065-2698-43A9-B648-FF667560A25A}">
      <dsp:nvSpPr>
        <dsp:cNvPr id="0" name=""/>
        <dsp:cNvSpPr/>
      </dsp:nvSpPr>
      <dsp:spPr>
        <a:xfrm>
          <a:off x="0" y="3439111"/>
          <a:ext cx="2277171" cy="563630"/>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US" sz="2900" b="1" kern="1200" dirty="0"/>
            <a:t>Contractions</a:t>
          </a:r>
          <a:endParaRPr lang="en-US" sz="2900" kern="1200" dirty="0"/>
        </a:p>
      </dsp:txBody>
      <dsp:txXfrm>
        <a:off x="27519" y="3466630"/>
        <a:ext cx="2222133" cy="536111"/>
      </dsp:txXfrm>
    </dsp:sp>
    <dsp:sp modelId="{AC2106F6-A876-48D3-9908-F20A0ED74C9A}">
      <dsp:nvSpPr>
        <dsp:cNvPr id="0" name=""/>
        <dsp:cNvSpPr/>
      </dsp:nvSpPr>
      <dsp:spPr>
        <a:xfrm>
          <a:off x="0" y="4002742"/>
          <a:ext cx="8758351" cy="11274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I am → </a:t>
          </a:r>
          <a:r>
            <a:rPr lang="en-US" sz="2400" b="1" kern="1200" dirty="0">
              <a:solidFill>
                <a:srgbClr val="002D74"/>
              </a:solidFill>
              <a:latin typeface="Calibri"/>
              <a:ea typeface="+mn-ea"/>
              <a:cs typeface="+mn-cs"/>
            </a:rPr>
            <a:t>I’m</a:t>
          </a:r>
        </a:p>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we are → </a:t>
          </a:r>
          <a:r>
            <a:rPr lang="en-US" sz="2400" b="1" kern="1200" dirty="0">
              <a:solidFill>
                <a:srgbClr val="002D74"/>
              </a:solidFill>
              <a:latin typeface="Calibri"/>
              <a:ea typeface="+mn-ea"/>
              <a:cs typeface="+mn-cs"/>
            </a:rPr>
            <a:t>we’re</a:t>
          </a:r>
        </a:p>
        <a:p>
          <a:pPr marL="0" lvl="1" indent="-228600" algn="l" defTabSz="1066800">
            <a:lnSpc>
              <a:spcPct val="90000"/>
            </a:lnSpc>
            <a:spcBef>
              <a:spcPct val="0"/>
            </a:spcBef>
            <a:spcAft>
              <a:spcPts val="0"/>
            </a:spcAft>
            <a:buChar char="•"/>
          </a:pPr>
          <a:r>
            <a:rPr lang="en-US" sz="2400" kern="1200" dirty="0">
              <a:solidFill>
                <a:srgbClr val="002D74"/>
              </a:solidFill>
              <a:latin typeface="Calibri"/>
              <a:ea typeface="+mn-ea"/>
              <a:cs typeface="+mn-cs"/>
            </a:rPr>
            <a:t>they have → </a:t>
          </a:r>
          <a:r>
            <a:rPr lang="en-US" sz="2400" b="1" kern="1200" dirty="0">
              <a:solidFill>
                <a:srgbClr val="002D74"/>
              </a:solidFill>
              <a:latin typeface="Calibri"/>
              <a:ea typeface="+mn-ea"/>
              <a:cs typeface="+mn-cs"/>
            </a:rPr>
            <a:t>they’ve</a:t>
          </a:r>
        </a:p>
      </dsp:txBody>
      <dsp:txXfrm>
        <a:off x="0" y="4002742"/>
        <a:ext cx="8758351" cy="11274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C8FBE-78CC-4064-910C-3F331D90865B}">
      <dsp:nvSpPr>
        <dsp:cNvPr id="0" name=""/>
        <dsp:cNvSpPr/>
      </dsp:nvSpPr>
      <dsp:spPr>
        <a:xfrm>
          <a:off x="266701" y="293974"/>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8726FA-9E03-401D-BCB2-FF4CE3C6B292}">
      <dsp:nvSpPr>
        <dsp:cNvPr id="0" name=""/>
        <dsp:cNvSpPr/>
      </dsp:nvSpPr>
      <dsp:spPr>
        <a:xfrm>
          <a:off x="2287999" y="956256"/>
          <a:ext cx="432000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dirty="0">
              <a:solidFill>
                <a:srgbClr val="002D74"/>
              </a:solidFill>
            </a:rPr>
            <a:t>4. Compare your answers with a partner.</a:t>
          </a:r>
        </a:p>
      </dsp:txBody>
      <dsp:txXfrm>
        <a:off x="2287999" y="956256"/>
        <a:ext cx="4320000" cy="877500"/>
      </dsp:txXfrm>
    </dsp:sp>
    <dsp:sp modelId="{A1E7355B-A0A4-4125-A84C-543153A6FA81}">
      <dsp:nvSpPr>
        <dsp:cNvPr id="0" name=""/>
        <dsp:cNvSpPr/>
      </dsp:nvSpPr>
      <dsp:spPr>
        <a:xfrm>
          <a:off x="265284" y="2589488"/>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06090C-DA9B-4D55-9059-A07150F7A7C3}">
      <dsp:nvSpPr>
        <dsp:cNvPr id="0" name=""/>
        <dsp:cNvSpPr/>
      </dsp:nvSpPr>
      <dsp:spPr>
        <a:xfrm>
          <a:off x="2277674" y="3167415"/>
          <a:ext cx="4320000" cy="87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US" sz="2800" kern="1200" dirty="0">
              <a:solidFill>
                <a:srgbClr val="002D74"/>
              </a:solidFill>
            </a:rPr>
            <a:t>5. Listen to the song and check your ideas.</a:t>
          </a:r>
        </a:p>
      </dsp:txBody>
      <dsp:txXfrm>
        <a:off x="2277674" y="3167415"/>
        <a:ext cx="4320000" cy="87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AC812-7146-49F5-BCF4-488CE9DEBE92}">
      <dsp:nvSpPr>
        <dsp:cNvPr id="0" name=""/>
        <dsp:cNvSpPr/>
      </dsp:nvSpPr>
      <dsp:spPr>
        <a:xfrm rot="5400000">
          <a:off x="443114" y="2494857"/>
          <a:ext cx="1317121" cy="219166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511C27-C987-4DF3-8C4A-0F3325364A9A}">
      <dsp:nvSpPr>
        <dsp:cNvPr id="0" name=""/>
        <dsp:cNvSpPr/>
      </dsp:nvSpPr>
      <dsp:spPr>
        <a:xfrm>
          <a:off x="223253" y="3149691"/>
          <a:ext cx="1978643" cy="173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Warm-up</a:t>
          </a:r>
        </a:p>
      </dsp:txBody>
      <dsp:txXfrm>
        <a:off x="223253" y="3149691"/>
        <a:ext cx="1978643" cy="1734396"/>
      </dsp:txXfrm>
    </dsp:sp>
    <dsp:sp modelId="{5F8EF54F-A878-4398-998E-3ABE167DCA55}">
      <dsp:nvSpPr>
        <dsp:cNvPr id="0" name=""/>
        <dsp:cNvSpPr/>
      </dsp:nvSpPr>
      <dsp:spPr>
        <a:xfrm>
          <a:off x="1828568" y="2333505"/>
          <a:ext cx="373328" cy="37332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5C6FDB-3CD1-4459-9954-F2C230DA97A6}">
      <dsp:nvSpPr>
        <dsp:cNvPr id="0" name=""/>
        <dsp:cNvSpPr/>
      </dsp:nvSpPr>
      <dsp:spPr>
        <a:xfrm rot="5400000">
          <a:off x="2865360" y="1895470"/>
          <a:ext cx="1317121" cy="219166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058332-0CA9-4A85-845D-7EF2DA30CF48}">
      <dsp:nvSpPr>
        <dsp:cNvPr id="0" name=""/>
        <dsp:cNvSpPr/>
      </dsp:nvSpPr>
      <dsp:spPr>
        <a:xfrm>
          <a:off x="2645499" y="2550304"/>
          <a:ext cx="1978643" cy="173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Lyric preview</a:t>
          </a:r>
        </a:p>
      </dsp:txBody>
      <dsp:txXfrm>
        <a:off x="2645499" y="2550304"/>
        <a:ext cx="1978643" cy="1734396"/>
      </dsp:txXfrm>
    </dsp:sp>
    <dsp:sp modelId="{925538A6-AF62-40F9-AC5A-DEF44D998F18}">
      <dsp:nvSpPr>
        <dsp:cNvPr id="0" name=""/>
        <dsp:cNvSpPr/>
      </dsp:nvSpPr>
      <dsp:spPr>
        <a:xfrm>
          <a:off x="4250814" y="1734117"/>
          <a:ext cx="373328" cy="37332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A2F9D7-7FCF-4707-9F71-F32183B3B10C}">
      <dsp:nvSpPr>
        <dsp:cNvPr id="0" name=""/>
        <dsp:cNvSpPr/>
      </dsp:nvSpPr>
      <dsp:spPr>
        <a:xfrm rot="5400000">
          <a:off x="5287605" y="1296083"/>
          <a:ext cx="1317121" cy="219166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6B8E-7B7D-455C-943A-22FBCEABE1C3}">
      <dsp:nvSpPr>
        <dsp:cNvPr id="0" name=""/>
        <dsp:cNvSpPr/>
      </dsp:nvSpPr>
      <dsp:spPr>
        <a:xfrm>
          <a:off x="5067745" y="1950917"/>
          <a:ext cx="1978643" cy="173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Listening</a:t>
          </a:r>
        </a:p>
      </dsp:txBody>
      <dsp:txXfrm>
        <a:off x="5067745" y="1950917"/>
        <a:ext cx="1978643" cy="1734396"/>
      </dsp:txXfrm>
    </dsp:sp>
    <dsp:sp modelId="{73A25BA7-C86C-4D31-B3BC-856123AAA843}">
      <dsp:nvSpPr>
        <dsp:cNvPr id="0" name=""/>
        <dsp:cNvSpPr/>
      </dsp:nvSpPr>
      <dsp:spPr>
        <a:xfrm>
          <a:off x="6673059" y="1134730"/>
          <a:ext cx="373328" cy="37332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70AF52-FA30-4ADD-A1FC-51CF0AC620A1}">
      <dsp:nvSpPr>
        <dsp:cNvPr id="0" name=""/>
        <dsp:cNvSpPr/>
      </dsp:nvSpPr>
      <dsp:spPr>
        <a:xfrm rot="5400000">
          <a:off x="7709851" y="696696"/>
          <a:ext cx="1317121" cy="219166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84C871-9214-491D-A3BE-9366A9800B9B}">
      <dsp:nvSpPr>
        <dsp:cNvPr id="0" name=""/>
        <dsp:cNvSpPr/>
      </dsp:nvSpPr>
      <dsp:spPr>
        <a:xfrm>
          <a:off x="7489991" y="1351530"/>
          <a:ext cx="1978643" cy="173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Pronunciation</a:t>
          </a:r>
          <a:endParaRPr lang="en-US" sz="1900" kern="1200" dirty="0">
            <a:solidFill>
              <a:srgbClr val="002D74"/>
            </a:solidFill>
          </a:endParaRPr>
        </a:p>
      </dsp:txBody>
      <dsp:txXfrm>
        <a:off x="7489991" y="1351530"/>
        <a:ext cx="1978643" cy="1734396"/>
      </dsp:txXfrm>
    </dsp:sp>
    <dsp:sp modelId="{826E1DC8-8C5C-41F4-AE0F-237E732B3401}">
      <dsp:nvSpPr>
        <dsp:cNvPr id="0" name=""/>
        <dsp:cNvSpPr/>
      </dsp:nvSpPr>
      <dsp:spPr>
        <a:xfrm>
          <a:off x="9095305" y="535343"/>
          <a:ext cx="373328" cy="373328"/>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479E3-A99C-405F-B3C7-3613EE245A0D}">
      <dsp:nvSpPr>
        <dsp:cNvPr id="0" name=""/>
        <dsp:cNvSpPr/>
      </dsp:nvSpPr>
      <dsp:spPr>
        <a:xfrm rot="5400000">
          <a:off x="10132097" y="97309"/>
          <a:ext cx="1317121" cy="219166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B77946-9BC8-4408-882D-E4C70B0180F4}">
      <dsp:nvSpPr>
        <dsp:cNvPr id="0" name=""/>
        <dsp:cNvSpPr/>
      </dsp:nvSpPr>
      <dsp:spPr>
        <a:xfrm>
          <a:off x="9912237" y="752143"/>
          <a:ext cx="1978643" cy="1734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2D74"/>
              </a:solidFill>
            </a:rPr>
            <a:t>Reflection</a:t>
          </a:r>
          <a:endParaRPr lang="en-US" sz="2500" kern="1200" dirty="0">
            <a:solidFill>
              <a:srgbClr val="002D74"/>
            </a:solidFill>
          </a:endParaRPr>
        </a:p>
      </dsp:txBody>
      <dsp:txXfrm>
        <a:off x="9912237" y="752143"/>
        <a:ext cx="1978643" cy="1734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A66F4-3346-4737-8345-A8C2BF849444}">
      <dsp:nvSpPr>
        <dsp:cNvPr id="0" name=""/>
        <dsp:cNvSpPr/>
      </dsp:nvSpPr>
      <dsp:spPr>
        <a:xfrm>
          <a:off x="0" y="3876544"/>
          <a:ext cx="8128000" cy="0"/>
        </a:xfrm>
        <a:prstGeom prst="line">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6BBD0-E104-46E7-8C5E-A7F667FCF8CC}">
      <dsp:nvSpPr>
        <dsp:cNvPr id="0" name=""/>
        <dsp:cNvSpPr/>
      </dsp:nvSpPr>
      <dsp:spPr>
        <a:xfrm>
          <a:off x="0" y="2563565"/>
          <a:ext cx="8128000" cy="0"/>
        </a:xfrm>
        <a:prstGeom prst="line">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FE32DD-63CD-4280-B73D-A2BCCDDF52AD}">
      <dsp:nvSpPr>
        <dsp:cNvPr id="0" name=""/>
        <dsp:cNvSpPr/>
      </dsp:nvSpPr>
      <dsp:spPr>
        <a:xfrm>
          <a:off x="0" y="1250586"/>
          <a:ext cx="8128000" cy="0"/>
        </a:xfrm>
        <a:prstGeom prst="line">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D6F840-87B9-445E-8840-56E2CBB10194}">
      <dsp:nvSpPr>
        <dsp:cNvPr id="0" name=""/>
        <dsp:cNvSpPr/>
      </dsp:nvSpPr>
      <dsp:spPr>
        <a:xfrm>
          <a:off x="2113279" y="130"/>
          <a:ext cx="6014720" cy="1250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i="1" kern="1200" dirty="0" err="1">
              <a:solidFill>
                <a:srgbClr val="002D74"/>
              </a:solidFill>
            </a:rPr>
            <a:t>wanna</a:t>
          </a:r>
          <a:r>
            <a:rPr lang="en-US" sz="2700" i="1" kern="1200" dirty="0">
              <a:solidFill>
                <a:srgbClr val="002D74"/>
              </a:solidFill>
            </a:rPr>
            <a:t>, </a:t>
          </a:r>
          <a:r>
            <a:rPr lang="en-US" sz="2700" i="1" kern="1200" dirty="0" err="1">
              <a:solidFill>
                <a:srgbClr val="002D74"/>
              </a:solidFill>
            </a:rPr>
            <a:t>tryin</a:t>
          </a:r>
          <a:r>
            <a:rPr lang="en-US" sz="2700" i="1" kern="1200" dirty="0">
              <a:solidFill>
                <a:srgbClr val="002D74"/>
              </a:solidFill>
            </a:rPr>
            <a:t>’</a:t>
          </a:r>
          <a:endParaRPr lang="en-US" sz="2700" kern="1200" dirty="0">
            <a:solidFill>
              <a:srgbClr val="002D74"/>
            </a:solidFill>
          </a:endParaRPr>
        </a:p>
        <a:p>
          <a:pPr marL="228600" lvl="1" indent="-228600" algn="l" defTabSz="933450">
            <a:lnSpc>
              <a:spcPct val="90000"/>
            </a:lnSpc>
            <a:spcBef>
              <a:spcPct val="0"/>
            </a:spcBef>
            <a:spcAft>
              <a:spcPct val="15000"/>
            </a:spcAft>
            <a:buChar char="•"/>
          </a:pPr>
          <a:endParaRPr lang="en-US" sz="2100" kern="1200" dirty="0"/>
        </a:p>
      </dsp:txBody>
      <dsp:txXfrm>
        <a:off x="2113279" y="130"/>
        <a:ext cx="6014720" cy="1250455"/>
      </dsp:txXfrm>
    </dsp:sp>
    <dsp:sp modelId="{9CC7868B-E992-4ADF-906E-F3F3E6CD6B02}">
      <dsp:nvSpPr>
        <dsp:cNvPr id="0" name=""/>
        <dsp:cNvSpPr/>
      </dsp:nvSpPr>
      <dsp:spPr>
        <a:xfrm>
          <a:off x="0" y="130"/>
          <a:ext cx="2113280" cy="1250455"/>
        </a:xfrm>
        <a:prstGeom prst="round2SameRect">
          <a:avLst>
            <a:gd name="adj1" fmla="val 16670"/>
            <a:gd name="adj2" fmla="val 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2D74"/>
              </a:solidFill>
            </a:rPr>
            <a:t>Reductions</a:t>
          </a:r>
        </a:p>
      </dsp:txBody>
      <dsp:txXfrm>
        <a:off x="61053" y="61183"/>
        <a:ext cx="1991174" cy="1189402"/>
      </dsp:txXfrm>
    </dsp:sp>
    <dsp:sp modelId="{1D0BEBBB-CB5F-42D7-9B16-9AEA28D5CC19}">
      <dsp:nvSpPr>
        <dsp:cNvPr id="0" name=""/>
        <dsp:cNvSpPr/>
      </dsp:nvSpPr>
      <dsp:spPr>
        <a:xfrm>
          <a:off x="2113279" y="1313109"/>
          <a:ext cx="6014720" cy="1250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i="1" kern="1200" dirty="0">
              <a:solidFill>
                <a:srgbClr val="002D74"/>
              </a:solidFill>
            </a:rPr>
            <a:t>I’ve, I’m, I’d</a:t>
          </a:r>
          <a:endParaRPr lang="en-US" sz="2700" kern="1200" dirty="0">
            <a:solidFill>
              <a:srgbClr val="002D74"/>
            </a:solidFill>
          </a:endParaRPr>
        </a:p>
        <a:p>
          <a:pPr marL="228600" lvl="1" indent="-228600" algn="l" defTabSz="933450">
            <a:lnSpc>
              <a:spcPct val="90000"/>
            </a:lnSpc>
            <a:spcBef>
              <a:spcPct val="0"/>
            </a:spcBef>
            <a:spcAft>
              <a:spcPct val="15000"/>
            </a:spcAft>
            <a:buChar char="•"/>
          </a:pPr>
          <a:endParaRPr lang="en-US" sz="2100" kern="1200" dirty="0"/>
        </a:p>
      </dsp:txBody>
      <dsp:txXfrm>
        <a:off x="2113279" y="1313109"/>
        <a:ext cx="6014720" cy="1250455"/>
      </dsp:txXfrm>
    </dsp:sp>
    <dsp:sp modelId="{9C94F890-DD5F-40EC-9D96-4395EBF664CA}">
      <dsp:nvSpPr>
        <dsp:cNvPr id="0" name=""/>
        <dsp:cNvSpPr/>
      </dsp:nvSpPr>
      <dsp:spPr>
        <a:xfrm>
          <a:off x="0" y="1313109"/>
          <a:ext cx="2113280" cy="1250455"/>
        </a:xfrm>
        <a:prstGeom prst="round2SameRect">
          <a:avLst>
            <a:gd name="adj1" fmla="val 16670"/>
            <a:gd name="adj2" fmla="val 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2D74"/>
              </a:solidFill>
            </a:rPr>
            <a:t>Contractions</a:t>
          </a:r>
        </a:p>
      </dsp:txBody>
      <dsp:txXfrm>
        <a:off x="61053" y="1374162"/>
        <a:ext cx="1991174" cy="1189402"/>
      </dsp:txXfrm>
    </dsp:sp>
    <dsp:sp modelId="{FB28E0E4-FC7C-4126-892F-659F212BB51D}">
      <dsp:nvSpPr>
        <dsp:cNvPr id="0" name=""/>
        <dsp:cNvSpPr/>
      </dsp:nvSpPr>
      <dsp:spPr>
        <a:xfrm>
          <a:off x="2113279" y="2626088"/>
          <a:ext cx="6014720" cy="1250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kern="1200" dirty="0">
              <a:solidFill>
                <a:srgbClr val="002D74"/>
              </a:solidFill>
            </a:rPr>
            <a:t>emotional rise/fall in personal statements</a:t>
          </a:r>
        </a:p>
        <a:p>
          <a:pPr marL="228600" lvl="1" indent="-228600" algn="l" defTabSz="933450">
            <a:lnSpc>
              <a:spcPct val="90000"/>
            </a:lnSpc>
            <a:spcBef>
              <a:spcPct val="0"/>
            </a:spcBef>
            <a:spcAft>
              <a:spcPct val="15000"/>
            </a:spcAft>
            <a:buChar char="•"/>
          </a:pPr>
          <a:endParaRPr lang="en-US" sz="2100" kern="1200" dirty="0"/>
        </a:p>
      </dsp:txBody>
      <dsp:txXfrm>
        <a:off x="2113279" y="2626088"/>
        <a:ext cx="6014720" cy="1250455"/>
      </dsp:txXfrm>
    </dsp:sp>
    <dsp:sp modelId="{5B270019-3B5F-4718-B2D3-134070791095}">
      <dsp:nvSpPr>
        <dsp:cNvPr id="0" name=""/>
        <dsp:cNvSpPr/>
      </dsp:nvSpPr>
      <dsp:spPr>
        <a:xfrm>
          <a:off x="0" y="2626088"/>
          <a:ext cx="2113280" cy="1250455"/>
        </a:xfrm>
        <a:prstGeom prst="round2SameRect">
          <a:avLst>
            <a:gd name="adj1" fmla="val 16670"/>
            <a:gd name="adj2" fmla="val 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002D74"/>
              </a:solidFill>
            </a:rPr>
            <a:t>Intonation</a:t>
          </a:r>
        </a:p>
      </dsp:txBody>
      <dsp:txXfrm>
        <a:off x="61053" y="2687141"/>
        <a:ext cx="1991174" cy="11894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94601-AAF9-40B6-B4F3-FABC2ABDF92C}">
      <dsp:nvSpPr>
        <dsp:cNvPr id="0" name=""/>
        <dsp:cNvSpPr/>
      </dsp:nvSpPr>
      <dsp:spPr>
        <a:xfrm rot="10800000">
          <a:off x="2157133" y="69349"/>
          <a:ext cx="7289842" cy="1151434"/>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615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i="1" kern="1200" dirty="0">
              <a:solidFill>
                <a:srgbClr val="002D74"/>
              </a:solidFill>
            </a:rPr>
            <a:t>music supports real-world listening and pronunciation</a:t>
          </a:r>
          <a:endParaRPr lang="en-US" sz="3200" kern="1200" dirty="0">
            <a:solidFill>
              <a:srgbClr val="002D74"/>
            </a:solidFill>
          </a:endParaRPr>
        </a:p>
      </dsp:txBody>
      <dsp:txXfrm rot="10800000">
        <a:off x="2444991" y="69349"/>
        <a:ext cx="7001984" cy="1151434"/>
      </dsp:txXfrm>
    </dsp:sp>
    <dsp:sp modelId="{8F4B22F6-E574-48C3-A574-15A68E9A66D1}">
      <dsp:nvSpPr>
        <dsp:cNvPr id="0" name=""/>
        <dsp:cNvSpPr/>
      </dsp:nvSpPr>
      <dsp:spPr>
        <a:xfrm>
          <a:off x="938038" y="404"/>
          <a:ext cx="1283879" cy="128387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3F41184-3D36-40B6-A316-6F12ADAB50EA}">
      <dsp:nvSpPr>
        <dsp:cNvPr id="0" name=""/>
        <dsp:cNvSpPr/>
      </dsp:nvSpPr>
      <dsp:spPr>
        <a:xfrm rot="10800000">
          <a:off x="2157133" y="1670254"/>
          <a:ext cx="7289842" cy="1283879"/>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615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i="1" kern="1200" dirty="0">
              <a:solidFill>
                <a:srgbClr val="002D74"/>
              </a:solidFill>
            </a:rPr>
            <a:t>small, focused tasks train the ear</a:t>
          </a:r>
          <a:endParaRPr lang="en-US" sz="3200" kern="1200" dirty="0">
            <a:solidFill>
              <a:srgbClr val="002D74"/>
            </a:solidFill>
          </a:endParaRPr>
        </a:p>
      </dsp:txBody>
      <dsp:txXfrm rot="10800000">
        <a:off x="2478103" y="1670254"/>
        <a:ext cx="6968872" cy="1283879"/>
      </dsp:txXfrm>
    </dsp:sp>
    <dsp:sp modelId="{FF718353-083C-4A61-BE4E-162E24605FC6}">
      <dsp:nvSpPr>
        <dsp:cNvPr id="0" name=""/>
        <dsp:cNvSpPr/>
      </dsp:nvSpPr>
      <dsp:spPr>
        <a:xfrm>
          <a:off x="901383" y="1688575"/>
          <a:ext cx="1283879" cy="12838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D11BF9D-1F5F-4D61-BB6F-087E24A0863F}">
      <dsp:nvSpPr>
        <dsp:cNvPr id="0" name=""/>
        <dsp:cNvSpPr/>
      </dsp:nvSpPr>
      <dsp:spPr>
        <a:xfrm rot="10800000">
          <a:off x="2157133" y="3337381"/>
          <a:ext cx="7289842" cy="1283879"/>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615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i="1" kern="1200" dirty="0">
              <a:solidFill>
                <a:srgbClr val="002D74"/>
              </a:solidFill>
            </a:rPr>
            <a:t>rhythm-first speaking builds fluency</a:t>
          </a:r>
          <a:endParaRPr lang="en-US" sz="3200" kern="1200" dirty="0">
            <a:solidFill>
              <a:srgbClr val="002D74"/>
            </a:solidFill>
          </a:endParaRPr>
        </a:p>
      </dsp:txBody>
      <dsp:txXfrm rot="10800000">
        <a:off x="2478103" y="3337381"/>
        <a:ext cx="6968872" cy="1283879"/>
      </dsp:txXfrm>
    </dsp:sp>
    <dsp:sp modelId="{973E2098-7CBC-4CAA-B75D-DCD41706EF65}">
      <dsp:nvSpPr>
        <dsp:cNvPr id="0" name=""/>
        <dsp:cNvSpPr/>
      </dsp:nvSpPr>
      <dsp:spPr>
        <a:xfrm>
          <a:off x="892229" y="3340103"/>
          <a:ext cx="1283879" cy="128387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872829-3F53-5646-9489-4BECD8E454E5}" type="datetimeFigureOut">
              <a:rPr lang="en-US" smtClean="0"/>
              <a:t>1/22/2026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F2594E-6ED8-4946-83FF-1707BBF61861}" type="slidenum">
              <a:rPr lang="en-US" smtClean="0"/>
              <a:t>‹#›</a:t>
            </a:fld>
            <a:endParaRPr lang="en-US"/>
          </a:p>
        </p:txBody>
      </p:sp>
    </p:spTree>
    <p:extLst>
      <p:ext uri="{BB962C8B-B14F-4D97-AF65-F5344CB8AC3E}">
        <p14:creationId xmlns:p14="http://schemas.microsoft.com/office/powerpoint/2010/main" val="7439634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C06244-E4F8-624F-84A0-88E51A65CE15}" type="datetimeFigureOut">
              <a:rPr lang="en-US" smtClean="0"/>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DFA578-A236-0941-8378-2FB1191A88BD}" type="slidenum">
              <a:rPr lang="en-US" smtClean="0"/>
              <a:t>‹#›</a:t>
            </a:fld>
            <a:endParaRPr lang="en-US"/>
          </a:p>
        </p:txBody>
      </p:sp>
    </p:spTree>
    <p:extLst>
      <p:ext uri="{BB962C8B-B14F-4D97-AF65-F5344CB8AC3E}">
        <p14:creationId xmlns:p14="http://schemas.microsoft.com/office/powerpoint/2010/main" val="96826287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B89FC-A571-EA05-391A-BB59B8AA35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5D51A-BFBE-9571-C446-96683AB5FB2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A9AEFC0-FB41-D1BF-3153-888C480E2DC3}"/>
              </a:ext>
            </a:extLst>
          </p:cNvPr>
          <p:cNvSpPr>
            <a:spLocks noGrp="1"/>
          </p:cNvSpPr>
          <p:nvPr>
            <p:ph type="body" idx="1"/>
          </p:nvPr>
        </p:nvSpPr>
        <p:spPr/>
        <p:txBody>
          <a:bodyPr/>
          <a:lstStyle/>
          <a:p>
            <a:pPr algn="l"/>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2AB0918-7718-37B0-1915-1939F55ECC5D}"/>
              </a:ext>
            </a:extLst>
          </p:cNvPr>
          <p:cNvSpPr>
            <a:spLocks noGrp="1"/>
          </p:cNvSpPr>
          <p:nvPr>
            <p:ph type="sldNum" sz="quarter" idx="10"/>
          </p:nvPr>
        </p:nvSpPr>
        <p:spPr/>
        <p:txBody>
          <a:bodyPr/>
          <a:lstStyle/>
          <a:p>
            <a:fld id="{D5739187-C579-493C-89A5-54A8D6A74009}" type="slidenum">
              <a:rPr lang="en-US" smtClean="0"/>
              <a:t>1</a:t>
            </a:fld>
            <a:endParaRPr lang="en-US" dirty="0"/>
          </a:p>
        </p:txBody>
      </p:sp>
    </p:spTree>
    <p:extLst>
      <p:ext uri="{BB962C8B-B14F-4D97-AF65-F5344CB8AC3E}">
        <p14:creationId xmlns:p14="http://schemas.microsoft.com/office/powerpoint/2010/main" val="3541053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D8104-894B-C814-6C5E-EF4C5BD22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E8F87-5DB2-F721-4711-5823F19BEF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9B4BE7-AC72-2E09-38BE-B6F300570C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7E1694-CA71-2D3D-30D1-8978ED6136D8}"/>
              </a:ext>
            </a:extLst>
          </p:cNvPr>
          <p:cNvSpPr>
            <a:spLocks noGrp="1"/>
          </p:cNvSpPr>
          <p:nvPr>
            <p:ph type="sldNum" sz="quarter" idx="5"/>
          </p:nvPr>
        </p:nvSpPr>
        <p:spPr/>
        <p:txBody>
          <a:bodyPr/>
          <a:lstStyle/>
          <a:p>
            <a:fld id="{E0DFA578-A236-0941-8378-2FB1191A88BD}" type="slidenum">
              <a:rPr lang="en-US" smtClean="0"/>
              <a:t>21</a:t>
            </a:fld>
            <a:endParaRPr lang="en-US"/>
          </a:p>
        </p:txBody>
      </p:sp>
    </p:spTree>
    <p:extLst>
      <p:ext uri="{BB962C8B-B14F-4D97-AF65-F5344CB8AC3E}">
        <p14:creationId xmlns:p14="http://schemas.microsoft.com/office/powerpoint/2010/main" val="278923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3B2ED-83A1-3FAD-6E2F-3484891C3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A56E6-A779-0777-6E4B-EF26BB9FD0D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F52B0AB-1CE0-6779-BA27-A50A80688A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EDBD2C-9174-74FB-C031-F0DC808F952F}"/>
              </a:ext>
            </a:extLst>
          </p:cNvPr>
          <p:cNvSpPr>
            <a:spLocks noGrp="1"/>
          </p:cNvSpPr>
          <p:nvPr>
            <p:ph type="sldNum" sz="quarter" idx="5"/>
          </p:nvPr>
        </p:nvSpPr>
        <p:spPr/>
        <p:txBody>
          <a:bodyPr/>
          <a:lstStyle/>
          <a:p>
            <a:fld id="{E0DFA578-A236-0941-8378-2FB1191A88BD}" type="slidenum">
              <a:rPr lang="en-US" smtClean="0"/>
              <a:t>30</a:t>
            </a:fld>
            <a:endParaRPr lang="en-US"/>
          </a:p>
        </p:txBody>
      </p:sp>
    </p:spTree>
    <p:extLst>
      <p:ext uri="{BB962C8B-B14F-4D97-AF65-F5344CB8AC3E}">
        <p14:creationId xmlns:p14="http://schemas.microsoft.com/office/powerpoint/2010/main" val="16399640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619A2-5565-E8B4-D26A-6C4179D75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0685B-AE98-F9A8-2406-052FB0B0722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7E4C40F-1090-2331-167F-BEB345465B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8BB972-B615-FBBA-823E-0383A1FAB647}"/>
              </a:ext>
            </a:extLst>
          </p:cNvPr>
          <p:cNvSpPr>
            <a:spLocks noGrp="1"/>
          </p:cNvSpPr>
          <p:nvPr>
            <p:ph type="sldNum" sz="quarter" idx="5"/>
          </p:nvPr>
        </p:nvSpPr>
        <p:spPr/>
        <p:txBody>
          <a:bodyPr/>
          <a:lstStyle/>
          <a:p>
            <a:fld id="{E0DFA578-A236-0941-8378-2FB1191A88BD}" type="slidenum">
              <a:rPr lang="en-US" smtClean="0"/>
              <a:t>37</a:t>
            </a:fld>
            <a:endParaRPr lang="en-US"/>
          </a:p>
        </p:txBody>
      </p:sp>
    </p:spTree>
    <p:extLst>
      <p:ext uri="{BB962C8B-B14F-4D97-AF65-F5344CB8AC3E}">
        <p14:creationId xmlns:p14="http://schemas.microsoft.com/office/powerpoint/2010/main" val="2959815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D2CDC-FCCB-3C21-CDC3-314508403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C670D-C6D1-1390-40E0-82D786A40B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845A6E-7881-ED2B-7217-EBD41242DB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E186C0-8AE6-5AE4-234D-1FFB204B08D6}"/>
              </a:ext>
            </a:extLst>
          </p:cNvPr>
          <p:cNvSpPr>
            <a:spLocks noGrp="1"/>
          </p:cNvSpPr>
          <p:nvPr>
            <p:ph type="sldNum" sz="quarter" idx="5"/>
          </p:nvPr>
        </p:nvSpPr>
        <p:spPr/>
        <p:txBody>
          <a:bodyPr/>
          <a:lstStyle/>
          <a:p>
            <a:fld id="{E0DFA578-A236-0941-8378-2FB1191A88BD}" type="slidenum">
              <a:rPr lang="en-US" smtClean="0"/>
              <a:t>48</a:t>
            </a:fld>
            <a:endParaRPr lang="en-US"/>
          </a:p>
        </p:txBody>
      </p:sp>
    </p:spTree>
    <p:extLst>
      <p:ext uri="{BB962C8B-B14F-4D97-AF65-F5344CB8AC3E}">
        <p14:creationId xmlns:p14="http://schemas.microsoft.com/office/powerpoint/2010/main" val="3992988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49</a:t>
            </a:fld>
            <a:endParaRPr lang="en-US"/>
          </a:p>
        </p:txBody>
      </p:sp>
    </p:spTree>
    <p:extLst>
      <p:ext uri="{BB962C8B-B14F-4D97-AF65-F5344CB8AC3E}">
        <p14:creationId xmlns:p14="http://schemas.microsoft.com/office/powerpoint/2010/main" val="2425238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757AB-4240-6F68-F501-ED8A3AB3D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5A1D6-6749-5F0E-C981-6AD9607368B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80DF01C-9996-2CDC-9C1D-97AD3F4327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E5BBA7-A3BA-E635-5CAE-C7FFD4CBFB3C}"/>
              </a:ext>
            </a:extLst>
          </p:cNvPr>
          <p:cNvSpPr>
            <a:spLocks noGrp="1"/>
          </p:cNvSpPr>
          <p:nvPr>
            <p:ph type="sldNum" sz="quarter" idx="5"/>
          </p:nvPr>
        </p:nvSpPr>
        <p:spPr/>
        <p:txBody>
          <a:bodyPr/>
          <a:lstStyle/>
          <a:p>
            <a:fld id="{E0DFA578-A236-0941-8378-2FB1191A88BD}" type="slidenum">
              <a:rPr lang="en-US" smtClean="0"/>
              <a:t>50</a:t>
            </a:fld>
            <a:endParaRPr lang="en-US"/>
          </a:p>
        </p:txBody>
      </p:sp>
    </p:spTree>
    <p:extLst>
      <p:ext uri="{BB962C8B-B14F-4D97-AF65-F5344CB8AC3E}">
        <p14:creationId xmlns:p14="http://schemas.microsoft.com/office/powerpoint/2010/main" val="207017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E8334-6DEE-8541-AA95-291815D17E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047F79-D8ED-59F5-09FA-1D74C9E06B1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BCF93E3-5B04-5A4C-8A8D-E0E25371FAAB}"/>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BE00863-6365-F3FB-5978-38006C196887}"/>
              </a:ext>
            </a:extLst>
          </p:cNvPr>
          <p:cNvSpPr>
            <a:spLocks noGrp="1"/>
          </p:cNvSpPr>
          <p:nvPr>
            <p:ph type="sldNum" sz="quarter" idx="10"/>
          </p:nvPr>
        </p:nvSpPr>
        <p:spPr/>
        <p:txBody>
          <a:bodyPr/>
          <a:lstStyle/>
          <a:p>
            <a:fld id="{FF905433-3BD3-4424-977F-61BCDDC8E598}" type="slidenum">
              <a:rPr lang="en-US" smtClean="0"/>
              <a:t>2</a:t>
            </a:fld>
            <a:endParaRPr lang="en-US" dirty="0"/>
          </a:p>
        </p:txBody>
      </p:sp>
    </p:spTree>
    <p:extLst>
      <p:ext uri="{BB962C8B-B14F-4D97-AF65-F5344CB8AC3E}">
        <p14:creationId xmlns:p14="http://schemas.microsoft.com/office/powerpoint/2010/main" val="1157438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6BB8-ED7F-A77C-4525-46F4F1381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405BB9-EEDC-3CFA-503F-EDE633965D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1B0678-5284-D4A0-6199-4E7E204F43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FDC406-C15D-5592-D420-8D5EC2EBB7FE}"/>
              </a:ext>
            </a:extLst>
          </p:cNvPr>
          <p:cNvSpPr>
            <a:spLocks noGrp="1"/>
          </p:cNvSpPr>
          <p:nvPr>
            <p:ph type="sldNum" sz="quarter" idx="5"/>
          </p:nvPr>
        </p:nvSpPr>
        <p:spPr/>
        <p:txBody>
          <a:bodyPr/>
          <a:lstStyle/>
          <a:p>
            <a:fld id="{E0DFA578-A236-0941-8378-2FB1191A88BD}" type="slidenum">
              <a:rPr lang="en-US" smtClean="0"/>
              <a:t>3</a:t>
            </a:fld>
            <a:endParaRPr lang="en-US" dirty="0"/>
          </a:p>
        </p:txBody>
      </p:sp>
    </p:spTree>
    <p:extLst>
      <p:ext uri="{BB962C8B-B14F-4D97-AF65-F5344CB8AC3E}">
        <p14:creationId xmlns:p14="http://schemas.microsoft.com/office/powerpoint/2010/main" val="2969234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a:solidFill>
                  <a:srgbClr val="073763"/>
                </a:solidFill>
                <a:latin typeface="Calibri" charset="0"/>
                <a:ea typeface="Calibri" charset="0"/>
                <a:cs typeface="Calibri" charset="0"/>
              </a:rPr>
              <a:t>2022 by Adrienne Johnson. </a:t>
            </a:r>
            <a:r>
              <a:rPr lang="en-US" sz="1200" b="0" i="1">
                <a:solidFill>
                  <a:srgbClr val="002061"/>
                </a:solidFill>
                <a:latin typeface="Calibri" charset="0"/>
                <a:ea typeface="Calibri" charset="0"/>
                <a:cs typeface="Calibri" charset="0"/>
              </a:rPr>
              <a:t>Planning for and Managing Small Group Instruction </a:t>
            </a:r>
            <a:r>
              <a:rPr lang="en-US" sz="1200" b="0">
                <a:solidFill>
                  <a:srgbClr val="002061"/>
                </a:solidFill>
                <a:latin typeface="Calibri" charset="0"/>
                <a:ea typeface="Calibri" charset="0"/>
                <a:cs typeface="Calibri" charset="0"/>
              </a:rPr>
              <a:t>for</a:t>
            </a:r>
            <a:r>
              <a:rPr lang="en-US" sz="1200" b="0">
                <a:solidFill>
                  <a:srgbClr val="073763"/>
                </a:solidFill>
                <a:latin typeface="Calibri" charset="0"/>
                <a:ea typeface="Calibri" charset="0"/>
                <a:cs typeface="Calibri" charset="0"/>
              </a:rPr>
              <a:t> the American English Live Teacher Professional Development Series, sponsored by the U.S. Department of State </a:t>
            </a:r>
            <a:endParaRPr lang="en-US" b="0"/>
          </a:p>
        </p:txBody>
      </p:sp>
      <p:sp>
        <p:nvSpPr>
          <p:cNvPr id="4" name="Slide Number Placeholder 3"/>
          <p:cNvSpPr>
            <a:spLocks noGrp="1"/>
          </p:cNvSpPr>
          <p:nvPr>
            <p:ph type="sldNum" sz="quarter" idx="5"/>
          </p:nvPr>
        </p:nvSpPr>
        <p:spPr/>
        <p:txBody>
          <a:bodyPr/>
          <a:lstStyle/>
          <a:p>
            <a:fld id="{E0DFA578-A236-0941-8378-2FB1191A88BD}" type="slidenum">
              <a:rPr lang="en-US" smtClean="0"/>
              <a:t>4</a:t>
            </a:fld>
            <a:endParaRPr lang="en-US"/>
          </a:p>
        </p:txBody>
      </p:sp>
    </p:spTree>
    <p:extLst>
      <p:ext uri="{BB962C8B-B14F-4D97-AF65-F5344CB8AC3E}">
        <p14:creationId xmlns:p14="http://schemas.microsoft.com/office/powerpoint/2010/main" val="414481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5</a:t>
            </a:fld>
            <a:endParaRPr lang="en-US"/>
          </a:p>
        </p:txBody>
      </p:sp>
    </p:spTree>
    <p:extLst>
      <p:ext uri="{BB962C8B-B14F-4D97-AF65-F5344CB8AC3E}">
        <p14:creationId xmlns:p14="http://schemas.microsoft.com/office/powerpoint/2010/main" val="53751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DFA578-A236-0941-8378-2FB1191A88BD}" type="slidenum">
              <a:rPr lang="en-US" smtClean="0"/>
              <a:t>6</a:t>
            </a:fld>
            <a:endParaRPr lang="en-US"/>
          </a:p>
        </p:txBody>
      </p:sp>
    </p:spTree>
    <p:extLst>
      <p:ext uri="{BB962C8B-B14F-4D97-AF65-F5344CB8AC3E}">
        <p14:creationId xmlns:p14="http://schemas.microsoft.com/office/powerpoint/2010/main" val="615335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BC576-CD54-875C-500C-C4E8B0F40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5968DE-D744-F5B5-25E2-3262D961F43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586BABC-0805-B146-822C-0A696EA36A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E3298C-B110-AAC2-72EA-571B8EBB30CD}"/>
              </a:ext>
            </a:extLst>
          </p:cNvPr>
          <p:cNvSpPr>
            <a:spLocks noGrp="1"/>
          </p:cNvSpPr>
          <p:nvPr>
            <p:ph type="sldNum" sz="quarter" idx="5"/>
          </p:nvPr>
        </p:nvSpPr>
        <p:spPr/>
        <p:txBody>
          <a:bodyPr/>
          <a:lstStyle/>
          <a:p>
            <a:fld id="{E0DFA578-A236-0941-8378-2FB1191A88BD}" type="slidenum">
              <a:rPr lang="en-US" smtClean="0"/>
              <a:t>9</a:t>
            </a:fld>
            <a:endParaRPr lang="en-US"/>
          </a:p>
        </p:txBody>
      </p:sp>
    </p:spTree>
    <p:extLst>
      <p:ext uri="{BB962C8B-B14F-4D97-AF65-F5344CB8AC3E}">
        <p14:creationId xmlns:p14="http://schemas.microsoft.com/office/powerpoint/2010/main" val="2391763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https://pixabay.com/photos/scaffold-scaffolding-construction-14253/</a:t>
            </a:r>
          </a:p>
        </p:txBody>
      </p:sp>
      <p:sp>
        <p:nvSpPr>
          <p:cNvPr id="4" name="Slide Number Placeholder 3"/>
          <p:cNvSpPr>
            <a:spLocks noGrp="1"/>
          </p:cNvSpPr>
          <p:nvPr>
            <p:ph type="sldNum" sz="quarter" idx="5"/>
          </p:nvPr>
        </p:nvSpPr>
        <p:spPr/>
        <p:txBody>
          <a:bodyPr/>
          <a:lstStyle/>
          <a:p>
            <a:fld id="{E0DFA578-A236-0941-8378-2FB1191A88BD}" type="slidenum">
              <a:rPr lang="en-US" smtClean="0"/>
              <a:t>19</a:t>
            </a:fld>
            <a:endParaRPr lang="en-US"/>
          </a:p>
        </p:txBody>
      </p:sp>
    </p:spTree>
    <p:extLst>
      <p:ext uri="{BB962C8B-B14F-4D97-AF65-F5344CB8AC3E}">
        <p14:creationId xmlns:p14="http://schemas.microsoft.com/office/powerpoint/2010/main" val="1720135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A124-5FD5-8094-406B-D451886E06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2B59A-3970-B499-0BD4-22B354ADC0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FC5072-0AE9-6E89-054F-DF379F1C0C67}"/>
              </a:ext>
            </a:extLst>
          </p:cNvPr>
          <p:cNvSpPr>
            <a:spLocks noGrp="1"/>
          </p:cNvSpPr>
          <p:nvPr>
            <p:ph type="body" idx="1"/>
          </p:nvPr>
        </p:nvSpPr>
        <p:spPr/>
        <p:txBody>
          <a:bodyPr/>
          <a:lstStyle/>
          <a:p>
            <a:r>
              <a:rPr lang="en-US" dirty="0"/>
              <a:t>https://pixabay.com/photos/scaffold-scaffolding-construction-14253/</a:t>
            </a:r>
          </a:p>
        </p:txBody>
      </p:sp>
      <p:sp>
        <p:nvSpPr>
          <p:cNvPr id="4" name="Slide Number Placeholder 3">
            <a:extLst>
              <a:ext uri="{FF2B5EF4-FFF2-40B4-BE49-F238E27FC236}">
                <a16:creationId xmlns:a16="http://schemas.microsoft.com/office/drawing/2014/main" id="{66F65833-F32F-A16D-CB24-34B88B95A7B8}"/>
              </a:ext>
            </a:extLst>
          </p:cNvPr>
          <p:cNvSpPr>
            <a:spLocks noGrp="1"/>
          </p:cNvSpPr>
          <p:nvPr>
            <p:ph type="sldNum" sz="quarter" idx="5"/>
          </p:nvPr>
        </p:nvSpPr>
        <p:spPr/>
        <p:txBody>
          <a:bodyPr/>
          <a:lstStyle/>
          <a:p>
            <a:fld id="{E0DFA578-A236-0941-8378-2FB1191A88BD}" type="slidenum">
              <a:rPr lang="en-US" smtClean="0"/>
              <a:t>20</a:t>
            </a:fld>
            <a:endParaRPr lang="en-US"/>
          </a:p>
        </p:txBody>
      </p:sp>
    </p:spTree>
    <p:extLst>
      <p:ext uri="{BB962C8B-B14F-4D97-AF65-F5344CB8AC3E}">
        <p14:creationId xmlns:p14="http://schemas.microsoft.com/office/powerpoint/2010/main" val="3751999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BC876-CD7F-ED4A-A75A-C240A808FCDA}"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6686" y="136525"/>
            <a:ext cx="10962169" cy="1532787"/>
          </a:xfrm>
        </p:spPr>
        <p:txBody>
          <a:bodyPr/>
          <a:lstStyle/>
          <a:p>
            <a:r>
              <a:rPr lang="en-US"/>
              <a:t>Click to edit Master title style</a:t>
            </a:r>
          </a:p>
        </p:txBody>
      </p:sp>
      <p:sp>
        <p:nvSpPr>
          <p:cNvPr id="3" name="Content Placeholder 2"/>
          <p:cNvSpPr>
            <a:spLocks noGrp="1"/>
          </p:cNvSpPr>
          <p:nvPr>
            <p:ph idx="1"/>
          </p:nvPr>
        </p:nvSpPr>
        <p:spPr>
          <a:xfrm>
            <a:off x="616686" y="1574800"/>
            <a:ext cx="10962169" cy="5336300"/>
          </a:xfrm>
        </p:spPr>
        <p:txBody>
          <a:bodyPr/>
          <a:lstStyle>
            <a:lvl1pPr>
              <a:defRPr sz="30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BC876-CD7F-ED4A-A75A-C240A808FCDA}"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4288" y="243959"/>
            <a:ext cx="10515600" cy="1325563"/>
          </a:xfrm>
        </p:spPr>
        <p:txBody>
          <a:bodyPr/>
          <a:lstStyle/>
          <a:p>
            <a:r>
              <a:rPr lang="en-US"/>
              <a:t>Click to edit Master title style</a:t>
            </a:r>
          </a:p>
        </p:txBody>
      </p:sp>
      <p:sp>
        <p:nvSpPr>
          <p:cNvPr id="3" name="Content Placeholder 2"/>
          <p:cNvSpPr>
            <a:spLocks noGrp="1"/>
          </p:cNvSpPr>
          <p:nvPr>
            <p:ph sz="half" idx="1"/>
          </p:nvPr>
        </p:nvSpPr>
        <p:spPr>
          <a:xfrm>
            <a:off x="604288" y="193195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927655" y="1931951"/>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BC876-CD7F-ED4A-A75A-C240A808FCDA}" type="slidenum">
              <a:rPr lang="en-US" smtClean="0"/>
              <a:t>‹#›</a:t>
            </a:fld>
            <a:endParaRPr lang="en-US"/>
          </a:p>
        </p:txBody>
      </p:sp>
    </p:spTree>
    <p:extLst>
      <p:ext uri="{BB962C8B-B14F-4D97-AF65-F5344CB8AC3E}">
        <p14:creationId xmlns:p14="http://schemas.microsoft.com/office/powerpoint/2010/main" val="1416842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36181" y="249349"/>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BC876-CD7F-ED4A-A75A-C240A808FCDA}" type="slidenum">
              <a:rPr lang="en-US" smtClean="0"/>
              <a:t>‹#›</a:t>
            </a:fld>
            <a:endParaRPr lang="en-US"/>
          </a:p>
        </p:txBody>
      </p:sp>
    </p:spTree>
    <p:extLst>
      <p:ext uri="{BB962C8B-B14F-4D97-AF65-F5344CB8AC3E}">
        <p14:creationId xmlns:p14="http://schemas.microsoft.com/office/powerpoint/2010/main" val="411613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64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369816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4286" y="354493"/>
            <a:ext cx="10963938" cy="115533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4286" y="1687514"/>
            <a:ext cx="1096393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chemeClr val="tx1"/>
                </a:solidFill>
              </a:defRPr>
            </a:lvl1pPr>
          </a:lstStyle>
          <a:p>
            <a:fld id="{A3FBC876-CD7F-ED4A-A75A-C240A808FCDA}"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3" r:id="rId5"/>
    <p:sldLayoutId id="2147483655" r:id="rId6"/>
  </p:sldLayoutIdLst>
  <p:hf sldNum="0" hdr="0" ftr="0" dt="0"/>
  <p:txStyles>
    <p:titleStyle>
      <a:lvl1pPr algn="l" defTabSz="914400" rtl="0" eaLnBrk="1" latinLnBrk="0" hangingPunct="1">
        <a:lnSpc>
          <a:spcPct val="90000"/>
        </a:lnSpc>
        <a:spcBef>
          <a:spcPct val="0"/>
        </a:spcBef>
        <a:buNone/>
        <a:defRPr sz="4000" b="1" kern="1200">
          <a:solidFill>
            <a:srgbClr val="002D74"/>
          </a:solidFill>
          <a:latin typeface="Calibri" panose="020F0502020204030204" pitchFamily="34" charset="0"/>
          <a:ea typeface="Verdana" panose="020B0604030504040204" pitchFamily="34" charset="0"/>
          <a:cs typeface="Calibri" panose="020F0502020204030204" pitchFamily="34" charset="0"/>
        </a:defRPr>
      </a:lvl1pPr>
    </p:titleStyle>
    <p:bodyStyle>
      <a:lvl1pPr marL="228600" indent="-228600" algn="l" defTabSz="914400" rtl="0" eaLnBrk="1" latinLnBrk="0" hangingPunct="1">
        <a:lnSpc>
          <a:spcPct val="100000"/>
        </a:lnSpc>
        <a:spcBef>
          <a:spcPts val="0"/>
        </a:spcBef>
        <a:spcAft>
          <a:spcPts val="1000"/>
        </a:spcAft>
        <a:buFont typeface="Arial"/>
        <a:buChar char="•"/>
        <a:defRPr sz="2800" kern="1200">
          <a:solidFill>
            <a:srgbClr val="002D74"/>
          </a:solidFill>
          <a:latin typeface="+mn-lt"/>
          <a:ea typeface="+mn-ea"/>
          <a:cs typeface="+mn-cs"/>
        </a:defRPr>
      </a:lvl1pPr>
      <a:lvl2pPr marL="685800" indent="-228600" algn="l" defTabSz="914400" rtl="0" eaLnBrk="1" latinLnBrk="0" hangingPunct="1">
        <a:lnSpc>
          <a:spcPct val="100000"/>
        </a:lnSpc>
        <a:spcBef>
          <a:spcPts val="0"/>
        </a:spcBef>
        <a:spcAft>
          <a:spcPts val="1000"/>
        </a:spcAft>
        <a:buFont typeface="Arial"/>
        <a:buChar char="•"/>
        <a:defRPr sz="2400" kern="1200">
          <a:solidFill>
            <a:srgbClr val="002D74"/>
          </a:solidFill>
          <a:latin typeface="+mn-lt"/>
          <a:ea typeface="+mn-ea"/>
          <a:cs typeface="+mn-cs"/>
        </a:defRPr>
      </a:lvl2pPr>
      <a:lvl3pPr marL="11430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3pPr>
      <a:lvl4pPr marL="16002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4pPr>
      <a:lvl5pPr marL="20574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americanenglish.state.gov/resources/english-language-through-lyrics"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4.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diagramLayout" Target="../diagrams/layout3.xml"/><Relationship Id="rId7" Type="http://schemas.openxmlformats.org/officeDocument/2006/relationships/image" Target="../media/image31.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image" Target="../media/image33.jpg"/></Relationships>
</file>

<file path=ppt/slides/_rels/slide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9.jpg"/><Relationship Id="rId5" Type="http://schemas.openxmlformats.org/officeDocument/2006/relationships/image" Target="../media/image14.jpg"/><Relationship Id="rId4" Type="http://schemas.openxmlformats.org/officeDocument/2006/relationships/image" Target="../media/image12.sv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40.jpeg"/><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5" Type="http://schemas.openxmlformats.org/officeDocument/2006/relationships/image" Target="../media/image23.png"/><Relationship Id="rId4" Type="http://schemas.openxmlformats.org/officeDocument/2006/relationships/image" Target="../media/image41.jp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3.sv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41.jp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4.jp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9.jpg"/><Relationship Id="rId5" Type="http://schemas.openxmlformats.org/officeDocument/2006/relationships/image" Target="../media/image14.jpg"/><Relationship Id="rId4" Type="http://schemas.openxmlformats.org/officeDocument/2006/relationships/image" Target="../media/image12.sv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3"/><Relationship Id="rId1" Type="http://schemas.openxmlformats.org/officeDocument/2006/relationships/audio" Target="NULL" TargetMode="Externa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3"/><Relationship Id="rId1" Type="http://schemas.openxmlformats.org/officeDocument/2006/relationships/audio" Target="NULL" TargetMode="External"/><Relationship Id="rId5" Type="http://schemas.openxmlformats.org/officeDocument/2006/relationships/image" Target="../media/image23.png"/><Relationship Id="rId4" Type="http://schemas.openxmlformats.org/officeDocument/2006/relationships/image" Target="../media/image47.jpg"/></Relationships>
</file>

<file path=ppt/slides/_rels/slide3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9.jpg"/><Relationship Id="rId5" Type="http://schemas.openxmlformats.org/officeDocument/2006/relationships/image" Target="../media/image14.jpg"/><Relationship Id="rId4" Type="http://schemas.openxmlformats.org/officeDocument/2006/relationships/image" Target="../media/image12.svg"/></Relationships>
</file>

<file path=ppt/slides/_rels/slide3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50.jpg"/><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1.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slideLayout" Target="../slideLayouts/slideLayout2.xml"/><Relationship Id="rId7" Type="http://schemas.openxmlformats.org/officeDocument/2006/relationships/image" Target="../media/image42.png"/><Relationship Id="rId2" Type="http://schemas.microsoft.com/office/2007/relationships/media" Target="../media/media4.mp3"/><Relationship Id="rId1" Type="http://schemas.openxmlformats.org/officeDocument/2006/relationships/audio" Target="NULL" TargetMode="External"/><Relationship Id="rId6" Type="http://schemas.openxmlformats.org/officeDocument/2006/relationships/image" Target="../media/image54.jpg"/><Relationship Id="rId5" Type="http://schemas.openxmlformats.org/officeDocument/2006/relationships/image" Target="../media/image23.png"/><Relationship Id="rId4" Type="http://schemas.openxmlformats.org/officeDocument/2006/relationships/image" Target="../media/image22.jpg"/></Relationships>
</file>

<file path=ppt/slides/_rels/slide4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5.jpg"/><Relationship Id="rId5" Type="http://schemas.openxmlformats.org/officeDocument/2006/relationships/image" Target="../media/image14.jpg"/><Relationship Id="rId4" Type="http://schemas.openxmlformats.org/officeDocument/2006/relationships/image" Target="../media/image12.svg"/></Relationships>
</file>

<file path=ppt/slides/_rels/slide4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62.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svg"/></Relationships>
</file>

<file path=ppt/slides/_rels/slide50.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11.png"/><Relationship Id="rId7"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55.jpg"/><Relationship Id="rId5" Type="http://schemas.openxmlformats.org/officeDocument/2006/relationships/image" Target="../media/image14.jpg"/><Relationship Id="rId4" Type="http://schemas.openxmlformats.org/officeDocument/2006/relationships/image" Target="../media/image12.svg"/></Relationships>
</file>

<file path=ppt/slides/_rels/slide51.xml.rels><?xml version="1.0" encoding="UTF-8" standalone="yes"?>
<Relationships xmlns="http://schemas.openxmlformats.org/package/2006/relationships"><Relationship Id="rId3" Type="http://schemas.openxmlformats.org/officeDocument/2006/relationships/hyperlink" Target="https://pixabay.com/service/license/" TargetMode="External"/><Relationship Id="rId2" Type="http://schemas.openxmlformats.org/officeDocument/2006/relationships/hyperlink" Target="https://americanenglish.state.gov/resources/english-language-through-lyrics" TargetMode="External"/><Relationship Id="rId1" Type="http://schemas.openxmlformats.org/officeDocument/2006/relationships/slideLayout" Target="../slideLayouts/slideLayout4.xml"/><Relationship Id="rId5" Type="http://schemas.openxmlformats.org/officeDocument/2006/relationships/hyperlink" Target="https://www.pexels.com/license/" TargetMode="External"/><Relationship Id="rId4" Type="http://schemas.openxmlformats.org/officeDocument/2006/relationships/hyperlink" Target="https://unsplash.com/licens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7.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8.jpg"/><Relationship Id="rId5" Type="http://schemas.openxmlformats.org/officeDocument/2006/relationships/image" Target="../media/image14.jp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CA6EC-261E-BA30-5005-34B278061E3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4D57607-1A04-BC09-9CF1-0A574BDA0FA0}"/>
              </a:ext>
            </a:extLst>
          </p:cNvPr>
          <p:cNvSpPr>
            <a:spLocks noGrp="1"/>
          </p:cNvSpPr>
          <p:nvPr>
            <p:ph type="title"/>
          </p:nvPr>
        </p:nvSpPr>
        <p:spPr>
          <a:xfrm>
            <a:off x="0" y="0"/>
            <a:ext cx="12192000" cy="1419036"/>
          </a:xfrm>
          <a:solidFill>
            <a:srgbClr val="002D74"/>
          </a:solidFill>
        </p:spPr>
        <p:txBody>
          <a:bodyPr>
            <a:normAutofit/>
          </a:bodyPr>
          <a:lstStyle/>
          <a:p>
            <a:pPr algn="ctr">
              <a:lnSpc>
                <a:spcPct val="100000"/>
              </a:lnSpc>
            </a:pPr>
            <a:r>
              <a:rPr lang="en-US" sz="3600" dirty="0">
                <a:solidFill>
                  <a:schemeClr val="bg1"/>
                </a:solidFill>
              </a:rPr>
              <a:t>Gonna, Wanna, Gimme More: Teaching Listening and Pronunciation through American Music</a:t>
            </a:r>
          </a:p>
        </p:txBody>
      </p:sp>
      <p:sp>
        <p:nvSpPr>
          <p:cNvPr id="7" name="Content Placeholder 6">
            <a:extLst>
              <a:ext uri="{FF2B5EF4-FFF2-40B4-BE49-F238E27FC236}">
                <a16:creationId xmlns:a16="http://schemas.microsoft.com/office/drawing/2014/main" id="{2F4F70E2-ECD8-8C3F-A58D-F9C27772C31C}"/>
              </a:ext>
            </a:extLst>
          </p:cNvPr>
          <p:cNvSpPr>
            <a:spLocks noGrp="1"/>
          </p:cNvSpPr>
          <p:nvPr>
            <p:ph idx="1"/>
          </p:nvPr>
        </p:nvSpPr>
        <p:spPr>
          <a:xfrm>
            <a:off x="727409" y="1638077"/>
            <a:ext cx="10959766" cy="4140165"/>
          </a:xfrm>
        </p:spPr>
        <p:txBody>
          <a:bodyPr>
            <a:noAutofit/>
          </a:bodyPr>
          <a:lstStyle/>
          <a:p>
            <a:pPr marL="0" indent="0">
              <a:lnSpc>
                <a:spcPct val="110000"/>
              </a:lnSpc>
              <a:spcAft>
                <a:spcPts val="800"/>
              </a:spcAft>
              <a:buNone/>
              <a:tabLst>
                <a:tab pos="9944100" algn="l"/>
              </a:tabLst>
            </a:pPr>
            <a:r>
              <a:rPr lang="en-US" sz="2400" dirty="0"/>
              <a:t>Music is one of the most powerful and engaging tools for teaching listening and pronunciation. This session highlights how popular American songs can help learners notice and practice key features of natural speech, including contractions, reductions, and rhythm. </a:t>
            </a:r>
          </a:p>
          <a:p>
            <a:pPr marL="0" indent="0">
              <a:lnSpc>
                <a:spcPct val="110000"/>
              </a:lnSpc>
              <a:spcAft>
                <a:spcPts val="800"/>
              </a:spcAft>
              <a:buNone/>
              <a:tabLst>
                <a:tab pos="9944100" algn="l"/>
              </a:tabLst>
            </a:pPr>
            <a:r>
              <a:rPr lang="en-US" sz="2400" dirty="0"/>
              <a:t>Together, we will examine short, classroom-ready song excerpts that feature authentic American English speech and discover simple listening and pronunciation activities suitable for a wide range of contexts. </a:t>
            </a:r>
          </a:p>
          <a:p>
            <a:pPr marL="0" indent="0">
              <a:lnSpc>
                <a:spcPct val="110000"/>
              </a:lnSpc>
              <a:spcAft>
                <a:spcPts val="800"/>
              </a:spcAft>
              <a:buNone/>
              <a:tabLst>
                <a:tab pos="9944100" algn="l"/>
              </a:tabLst>
            </a:pPr>
            <a:r>
              <a:rPr lang="en-US" sz="2400" dirty="0"/>
              <a:t>By the end of the webinar, participants will have a toolkit of practical strategies and adaptable ideas for using music to build learners’ listening comprehension and pronunciation skills across levels.</a:t>
            </a:r>
          </a:p>
        </p:txBody>
      </p:sp>
      <p:grpSp>
        <p:nvGrpSpPr>
          <p:cNvPr id="2" name="Group 1" descr="U.S. Flag and the American English logo">
            <a:extLst>
              <a:ext uri="{FF2B5EF4-FFF2-40B4-BE49-F238E27FC236}">
                <a16:creationId xmlns:a16="http://schemas.microsoft.com/office/drawing/2014/main" id="{784701BD-6CB8-F392-45CB-84B8DFA01AF4}"/>
              </a:ext>
            </a:extLst>
          </p:cNvPr>
          <p:cNvGrpSpPr/>
          <p:nvPr/>
        </p:nvGrpSpPr>
        <p:grpSpPr>
          <a:xfrm>
            <a:off x="4639176" y="5950766"/>
            <a:ext cx="2913647" cy="773306"/>
            <a:chOff x="4516988" y="5942804"/>
            <a:chExt cx="2913647" cy="773306"/>
          </a:xfrm>
        </p:grpSpPr>
        <p:pic>
          <p:nvPicPr>
            <p:cNvPr id="3" name="Picture 2" descr="U.S. Flag, US Department of State seal, and the American English logo">
              <a:extLst>
                <a:ext uri="{FF2B5EF4-FFF2-40B4-BE49-F238E27FC236}">
                  <a16:creationId xmlns:a16="http://schemas.microsoft.com/office/drawing/2014/main" id="{D57E937C-14B0-8E41-DE01-961A5CDDA2C3}"/>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r="83353"/>
            <a:stretch>
              <a:fillRect/>
            </a:stretch>
          </p:blipFill>
          <p:spPr bwMode="auto">
            <a:xfrm>
              <a:off x="4516988" y="5942804"/>
              <a:ext cx="1579012" cy="77330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U.S. Flag, US Department of State seal, and the American English logo">
              <a:extLst>
                <a:ext uri="{FF2B5EF4-FFF2-40B4-BE49-F238E27FC236}">
                  <a16:creationId xmlns:a16="http://schemas.microsoft.com/office/drawing/2014/main" id="{398FB8DD-09B2-821D-7915-6205BB2FACC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83353"/>
            <a:stretch>
              <a:fillRect/>
            </a:stretch>
          </p:blipFill>
          <p:spPr bwMode="auto">
            <a:xfrm>
              <a:off x="5999988" y="5973968"/>
              <a:ext cx="1430647" cy="7006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88388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6AA970-A01D-EEAD-DB33-807667377270}"/>
              </a:ext>
            </a:extLst>
          </p:cNvPr>
          <p:cNvSpPr>
            <a:spLocks noGrp="1"/>
          </p:cNvSpPr>
          <p:nvPr>
            <p:ph type="title"/>
          </p:nvPr>
        </p:nvSpPr>
        <p:spPr/>
        <p:txBody>
          <a:bodyPr/>
          <a:lstStyle/>
          <a:p>
            <a:r>
              <a:rPr lang="en-US" dirty="0"/>
              <a:t>English Language Through Lyrics</a:t>
            </a:r>
          </a:p>
        </p:txBody>
      </p:sp>
      <p:sp>
        <p:nvSpPr>
          <p:cNvPr id="10" name="Content Placeholder 9">
            <a:extLst>
              <a:ext uri="{FF2B5EF4-FFF2-40B4-BE49-F238E27FC236}">
                <a16:creationId xmlns:a16="http://schemas.microsoft.com/office/drawing/2014/main" id="{A6557F83-7139-0F25-6C1D-A81AC038C410}"/>
              </a:ext>
            </a:extLst>
          </p:cNvPr>
          <p:cNvSpPr>
            <a:spLocks noGrp="1"/>
          </p:cNvSpPr>
          <p:nvPr>
            <p:ph idx="1"/>
          </p:nvPr>
        </p:nvSpPr>
        <p:spPr>
          <a:xfrm>
            <a:off x="614915" y="1449057"/>
            <a:ext cx="10962169" cy="1329110"/>
          </a:xfrm>
        </p:spPr>
        <p:txBody>
          <a:bodyPr>
            <a:normAutofit/>
          </a:bodyPr>
          <a:lstStyle/>
          <a:p>
            <a:r>
              <a:rPr lang="en-US" sz="2400" dirty="0"/>
              <a:t>Wordplay is an exciting program between American English, U.S. Department of State, American Music Abroad, and American Voices to bring music and lyrics into the English Language classrooms across the world.</a:t>
            </a:r>
          </a:p>
          <a:p>
            <a:endParaRPr lang="en-US" sz="2400" dirty="0"/>
          </a:p>
          <a:p>
            <a:endParaRPr lang="en-US" b="1" dirty="0"/>
          </a:p>
          <a:p>
            <a:endParaRPr lang="en-US" b="1" dirty="0"/>
          </a:p>
          <a:p>
            <a:endParaRPr lang="en-US" dirty="0"/>
          </a:p>
        </p:txBody>
      </p:sp>
      <p:sp>
        <p:nvSpPr>
          <p:cNvPr id="11" name="Rectangle 1">
            <a:extLst>
              <a:ext uri="{FF2B5EF4-FFF2-40B4-BE49-F238E27FC236}">
                <a16:creationId xmlns:a16="http://schemas.microsoft.com/office/drawing/2014/main" id="{53594A33-BDE5-DD33-3037-450D9CD8CD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14" descr="A logo with a circle and a circle with a circle and a circle with a circle and a circle with a circle and a circle with a circle with a circle and a circle with a circle with&#10;&#10;AI-generated content may be incorrect.">
            <a:extLst>
              <a:ext uri="{FF2B5EF4-FFF2-40B4-BE49-F238E27FC236}">
                <a16:creationId xmlns:a16="http://schemas.microsoft.com/office/drawing/2014/main" id="{24D61982-7AAD-7CA7-1A0B-FA3959E93484}"/>
              </a:ext>
            </a:extLst>
          </p:cNvPr>
          <p:cNvPicPr>
            <a:picLocks noChangeAspect="1"/>
          </p:cNvPicPr>
          <p:nvPr/>
        </p:nvPicPr>
        <p:blipFill>
          <a:blip r:embed="rId2"/>
          <a:stretch>
            <a:fillRect/>
          </a:stretch>
        </p:blipFill>
        <p:spPr>
          <a:xfrm>
            <a:off x="427677" y="2778166"/>
            <a:ext cx="2108168" cy="2108168"/>
          </a:xfrm>
          <a:prstGeom prst="rect">
            <a:avLst/>
          </a:prstGeom>
        </p:spPr>
      </p:pic>
      <p:pic>
        <p:nvPicPr>
          <p:cNvPr id="17" name="Picture 16" descr="A red white and blue logo&#10;&#10;AI-generated content may be incorrect.">
            <a:extLst>
              <a:ext uri="{FF2B5EF4-FFF2-40B4-BE49-F238E27FC236}">
                <a16:creationId xmlns:a16="http://schemas.microsoft.com/office/drawing/2014/main" id="{A7618B16-99B9-BC8F-57A3-C606FD5FA3C4}"/>
              </a:ext>
            </a:extLst>
          </p:cNvPr>
          <p:cNvPicPr>
            <a:picLocks noChangeAspect="1"/>
          </p:cNvPicPr>
          <p:nvPr/>
        </p:nvPicPr>
        <p:blipFill>
          <a:blip r:embed="rId3"/>
          <a:stretch>
            <a:fillRect/>
          </a:stretch>
        </p:blipFill>
        <p:spPr>
          <a:xfrm>
            <a:off x="571302" y="4454316"/>
            <a:ext cx="1812569" cy="1450055"/>
          </a:xfrm>
          <a:prstGeom prst="rect">
            <a:avLst/>
          </a:prstGeom>
        </p:spPr>
      </p:pic>
      <p:sp>
        <p:nvSpPr>
          <p:cNvPr id="18" name="Content Placeholder 9">
            <a:extLst>
              <a:ext uri="{FF2B5EF4-FFF2-40B4-BE49-F238E27FC236}">
                <a16:creationId xmlns:a16="http://schemas.microsoft.com/office/drawing/2014/main" id="{86B43CD2-FDB6-E28B-7840-C93B6C0640E2}"/>
              </a:ext>
            </a:extLst>
          </p:cNvPr>
          <p:cNvSpPr txBox="1">
            <a:spLocks/>
          </p:cNvSpPr>
          <p:nvPr/>
        </p:nvSpPr>
        <p:spPr>
          <a:xfrm>
            <a:off x="2989630" y="3009900"/>
            <a:ext cx="8589225" cy="296227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1000"/>
              </a:spcAft>
              <a:buFont typeface="Arial"/>
              <a:buChar char="•"/>
              <a:defRPr sz="3000" kern="1200">
                <a:solidFill>
                  <a:srgbClr val="002D74"/>
                </a:solidFill>
                <a:latin typeface="+mn-lt"/>
                <a:ea typeface="+mn-ea"/>
                <a:cs typeface="+mn-cs"/>
              </a:defRPr>
            </a:lvl1pPr>
            <a:lvl2pPr marL="685800" indent="-228600" algn="l" defTabSz="914400" rtl="0" eaLnBrk="1" latinLnBrk="0" hangingPunct="1">
              <a:lnSpc>
                <a:spcPct val="100000"/>
              </a:lnSpc>
              <a:spcBef>
                <a:spcPts val="0"/>
              </a:spcBef>
              <a:spcAft>
                <a:spcPts val="1000"/>
              </a:spcAft>
              <a:buFont typeface="Arial"/>
              <a:buChar char="•"/>
              <a:defRPr sz="2800" kern="1200">
                <a:solidFill>
                  <a:srgbClr val="002D74"/>
                </a:solidFill>
                <a:latin typeface="+mn-lt"/>
                <a:ea typeface="+mn-ea"/>
                <a:cs typeface="+mn-cs"/>
              </a:defRPr>
            </a:lvl2pPr>
            <a:lvl3pPr marL="1143000" indent="-228600" algn="l" defTabSz="914400" rtl="0" eaLnBrk="1" latinLnBrk="0" hangingPunct="1">
              <a:lnSpc>
                <a:spcPct val="100000"/>
              </a:lnSpc>
              <a:spcBef>
                <a:spcPts val="0"/>
              </a:spcBef>
              <a:spcAft>
                <a:spcPts val="1000"/>
              </a:spcAft>
              <a:buFont typeface="Arial"/>
              <a:buChar char="•"/>
              <a:defRPr sz="2400" kern="1200">
                <a:solidFill>
                  <a:srgbClr val="002D74"/>
                </a:solidFill>
                <a:latin typeface="+mn-lt"/>
                <a:ea typeface="+mn-ea"/>
                <a:cs typeface="+mn-cs"/>
              </a:defRPr>
            </a:lvl3pPr>
            <a:lvl4pPr marL="16002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4pPr>
            <a:lvl5pPr marL="20574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Sub Radio: What You Want to Hear</a:t>
            </a:r>
          </a:p>
          <a:p>
            <a:r>
              <a:rPr lang="en-US" dirty="0"/>
              <a:t>Tamara Jade: Better</a:t>
            </a:r>
          </a:p>
          <a:p>
            <a:r>
              <a:rPr lang="en-US" dirty="0"/>
              <a:t>Tony Memmel and His Band: </a:t>
            </a:r>
            <a:br>
              <a:rPr lang="en-US" dirty="0"/>
            </a:br>
            <a:r>
              <a:rPr lang="en-US" dirty="0"/>
              <a:t>I Am Never, Never, Never Gonna Give Up</a:t>
            </a:r>
          </a:p>
          <a:p>
            <a:r>
              <a:rPr lang="en-US" dirty="0"/>
              <a:t>Jessica Lynn: Run To</a:t>
            </a:r>
          </a:p>
          <a:p>
            <a:endParaRPr lang="en-US" b="1" dirty="0"/>
          </a:p>
          <a:p>
            <a:endParaRPr lang="en-US" b="1" dirty="0"/>
          </a:p>
          <a:p>
            <a:endParaRPr lang="en-US" dirty="0"/>
          </a:p>
        </p:txBody>
      </p:sp>
      <p:sp>
        <p:nvSpPr>
          <p:cNvPr id="19" name="Content Placeholder 9">
            <a:extLst>
              <a:ext uri="{FF2B5EF4-FFF2-40B4-BE49-F238E27FC236}">
                <a16:creationId xmlns:a16="http://schemas.microsoft.com/office/drawing/2014/main" id="{C40C59DB-43B0-58D4-2FE8-F71F23ADF2C1}"/>
              </a:ext>
            </a:extLst>
          </p:cNvPr>
          <p:cNvSpPr txBox="1">
            <a:spLocks/>
          </p:cNvSpPr>
          <p:nvPr/>
        </p:nvSpPr>
        <p:spPr>
          <a:xfrm>
            <a:off x="1685925" y="6135180"/>
            <a:ext cx="10163175" cy="58629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0"/>
              </a:spcBef>
              <a:spcAft>
                <a:spcPts val="1000"/>
              </a:spcAft>
              <a:buFont typeface="Arial"/>
              <a:buChar char="•"/>
              <a:defRPr sz="3000" kern="1200">
                <a:solidFill>
                  <a:srgbClr val="002D74"/>
                </a:solidFill>
                <a:latin typeface="+mn-lt"/>
                <a:ea typeface="+mn-ea"/>
                <a:cs typeface="+mn-cs"/>
              </a:defRPr>
            </a:lvl1pPr>
            <a:lvl2pPr marL="685800" indent="-228600" algn="l" defTabSz="914400" rtl="0" eaLnBrk="1" latinLnBrk="0" hangingPunct="1">
              <a:lnSpc>
                <a:spcPct val="100000"/>
              </a:lnSpc>
              <a:spcBef>
                <a:spcPts val="0"/>
              </a:spcBef>
              <a:spcAft>
                <a:spcPts val="1000"/>
              </a:spcAft>
              <a:buFont typeface="Arial"/>
              <a:buChar char="•"/>
              <a:defRPr sz="2800" kern="1200">
                <a:solidFill>
                  <a:srgbClr val="002D74"/>
                </a:solidFill>
                <a:latin typeface="+mn-lt"/>
                <a:ea typeface="+mn-ea"/>
                <a:cs typeface="+mn-cs"/>
              </a:defRPr>
            </a:lvl2pPr>
            <a:lvl3pPr marL="1143000" indent="-228600" algn="l" defTabSz="914400" rtl="0" eaLnBrk="1" latinLnBrk="0" hangingPunct="1">
              <a:lnSpc>
                <a:spcPct val="100000"/>
              </a:lnSpc>
              <a:spcBef>
                <a:spcPts val="0"/>
              </a:spcBef>
              <a:spcAft>
                <a:spcPts val="1000"/>
              </a:spcAft>
              <a:buFont typeface="Arial"/>
              <a:buChar char="•"/>
              <a:defRPr sz="2400" kern="1200">
                <a:solidFill>
                  <a:srgbClr val="002D74"/>
                </a:solidFill>
                <a:latin typeface="+mn-lt"/>
                <a:ea typeface="+mn-ea"/>
                <a:cs typeface="+mn-cs"/>
              </a:defRPr>
            </a:lvl3pPr>
            <a:lvl4pPr marL="16002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4pPr>
            <a:lvl5pPr marL="20574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100" dirty="0">
                <a:hlinkClick r:id="rId4"/>
              </a:rPr>
              <a:t>https://americanenglish.state.gov/resources/english-language-through-lyrics</a:t>
            </a:r>
            <a:endParaRPr lang="en-US" sz="3100" dirty="0"/>
          </a:p>
          <a:p>
            <a:endParaRPr lang="en-US" b="1" dirty="0"/>
          </a:p>
          <a:p>
            <a:endParaRPr lang="en-US" b="1" dirty="0"/>
          </a:p>
          <a:p>
            <a:endParaRPr lang="en-US" dirty="0"/>
          </a:p>
        </p:txBody>
      </p:sp>
    </p:spTree>
    <p:extLst>
      <p:ext uri="{BB962C8B-B14F-4D97-AF65-F5344CB8AC3E}">
        <p14:creationId xmlns:p14="http://schemas.microsoft.com/office/powerpoint/2010/main" val="4116539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7E6821-8665-B1F8-4A64-22C8CCF289B4}"/>
              </a:ext>
            </a:extLst>
          </p:cNvPr>
          <p:cNvSpPr>
            <a:spLocks noGrp="1"/>
          </p:cNvSpPr>
          <p:nvPr>
            <p:ph type="title"/>
          </p:nvPr>
        </p:nvSpPr>
        <p:spPr>
          <a:xfrm>
            <a:off x="572493" y="238539"/>
            <a:ext cx="11018520" cy="1434415"/>
          </a:xfrm>
        </p:spPr>
        <p:txBody>
          <a:bodyPr anchor="b">
            <a:normAutofit/>
          </a:bodyPr>
          <a:lstStyle/>
          <a:p>
            <a:r>
              <a:rPr lang="en-US" dirty="0"/>
              <a:t>Sub Radio: What You Want to Hear</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0C949B1C-A1BF-C7AF-627F-B13D4B91979E}"/>
              </a:ext>
            </a:extLst>
          </p:cNvPr>
          <p:cNvSpPr>
            <a:spLocks noGrp="1"/>
          </p:cNvSpPr>
          <p:nvPr>
            <p:ph idx="1"/>
          </p:nvPr>
        </p:nvSpPr>
        <p:spPr>
          <a:xfrm>
            <a:off x="394963" y="4469568"/>
            <a:ext cx="4729487" cy="2197779"/>
          </a:xfrm>
        </p:spPr>
        <p:txBody>
          <a:bodyPr>
            <a:normAutofit/>
          </a:bodyPr>
          <a:lstStyle/>
          <a:p>
            <a:pPr marL="0" indent="0">
              <a:spcAft>
                <a:spcPts val="0"/>
              </a:spcAft>
              <a:buNone/>
            </a:pPr>
            <a:r>
              <a:rPr lang="fr-FR" sz="2400" b="1" dirty="0"/>
              <a:t>Genre: </a:t>
            </a:r>
            <a:r>
              <a:rPr lang="fr-FR" sz="2400" dirty="0" err="1"/>
              <a:t>Indie</a:t>
            </a:r>
            <a:r>
              <a:rPr lang="fr-FR" sz="2400" dirty="0"/>
              <a:t> Pop, Pop </a:t>
            </a:r>
            <a:br>
              <a:rPr lang="fr-FR" sz="2400" dirty="0"/>
            </a:br>
            <a:r>
              <a:rPr lang="en-US" sz="2400" b="1" dirty="0"/>
              <a:t>Level: </a:t>
            </a:r>
            <a:r>
              <a:rPr lang="en-US" sz="2400" dirty="0"/>
              <a:t>Intermediate-Advanced </a:t>
            </a:r>
          </a:p>
          <a:p>
            <a:pPr marL="0" indent="0">
              <a:spcAft>
                <a:spcPts val="0"/>
              </a:spcAft>
              <a:buNone/>
            </a:pPr>
            <a:r>
              <a:rPr lang="en-US" sz="2400" b="1" dirty="0"/>
              <a:t>Focus: </a:t>
            </a:r>
            <a:r>
              <a:rPr lang="en-US" sz="2400" dirty="0"/>
              <a:t>Reduced forms, Contractions</a:t>
            </a:r>
          </a:p>
          <a:p>
            <a:pPr marL="0" indent="0">
              <a:buNone/>
            </a:pPr>
            <a:endParaRPr lang="en-US" b="1" dirty="0"/>
          </a:p>
        </p:txBody>
      </p:sp>
      <p:pic>
        <p:nvPicPr>
          <p:cNvPr id="4100" name="Picture 4">
            <a:extLst>
              <a:ext uri="{FF2B5EF4-FFF2-40B4-BE49-F238E27FC236}">
                <a16:creationId xmlns:a16="http://schemas.microsoft.com/office/drawing/2014/main" id="{753C3738-3EC1-C805-B02F-3ECF57FC79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005" y="1992916"/>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Folded Corner 2">
            <a:extLst>
              <a:ext uri="{FF2B5EF4-FFF2-40B4-BE49-F238E27FC236}">
                <a16:creationId xmlns:a16="http://schemas.microsoft.com/office/drawing/2014/main" id="{EC2BB211-29FF-8048-3EFB-D858328D0132}"/>
              </a:ext>
            </a:extLst>
          </p:cNvPr>
          <p:cNvSpPr/>
          <p:nvPr/>
        </p:nvSpPr>
        <p:spPr>
          <a:xfrm>
            <a:off x="5119171" y="1872979"/>
            <a:ext cx="5153025" cy="4733925"/>
          </a:xfrm>
          <a:custGeom>
            <a:avLst/>
            <a:gdLst>
              <a:gd name="csX0" fmla="*/ 0 w 5153025"/>
              <a:gd name="csY0" fmla="*/ 0 h 4733925"/>
              <a:gd name="csX1" fmla="*/ 469498 w 5153025"/>
              <a:gd name="csY1" fmla="*/ 0 h 4733925"/>
              <a:gd name="csX2" fmla="*/ 938996 w 5153025"/>
              <a:gd name="csY2" fmla="*/ 0 h 4733925"/>
              <a:gd name="csX3" fmla="*/ 1356963 w 5153025"/>
              <a:gd name="csY3" fmla="*/ 0 h 4733925"/>
              <a:gd name="csX4" fmla="*/ 1981052 w 5153025"/>
              <a:gd name="csY4" fmla="*/ 0 h 4733925"/>
              <a:gd name="csX5" fmla="*/ 2605140 w 5153025"/>
              <a:gd name="csY5" fmla="*/ 0 h 4733925"/>
              <a:gd name="csX6" fmla="*/ 3177699 w 5153025"/>
              <a:gd name="csY6" fmla="*/ 0 h 4733925"/>
              <a:gd name="csX7" fmla="*/ 3647197 w 5153025"/>
              <a:gd name="csY7" fmla="*/ 0 h 4733925"/>
              <a:gd name="csX8" fmla="*/ 4322815 w 5153025"/>
              <a:gd name="csY8" fmla="*/ 0 h 4733925"/>
              <a:gd name="csX9" fmla="*/ 5153025 w 5153025"/>
              <a:gd name="csY9" fmla="*/ 0 h 4733925"/>
              <a:gd name="csX10" fmla="*/ 5153025 w 5153025"/>
              <a:gd name="csY10" fmla="*/ 603010 h 4733925"/>
              <a:gd name="csX11" fmla="*/ 5153025 w 5153025"/>
              <a:gd name="csY11" fmla="*/ 1166570 h 4733925"/>
              <a:gd name="csX12" fmla="*/ 5153025 w 5153025"/>
              <a:gd name="csY12" fmla="*/ 1690681 h 4733925"/>
              <a:gd name="csX13" fmla="*/ 5153025 w 5153025"/>
              <a:gd name="csY13" fmla="*/ 2214792 h 4733925"/>
              <a:gd name="csX14" fmla="*/ 5153025 w 5153025"/>
              <a:gd name="csY14" fmla="*/ 2738903 h 4733925"/>
              <a:gd name="csX15" fmla="*/ 5153025 w 5153025"/>
              <a:gd name="csY15" fmla="*/ 3302463 h 4733925"/>
              <a:gd name="csX16" fmla="*/ 5153025 w 5153025"/>
              <a:gd name="csY16" fmla="*/ 3944922 h 4733925"/>
              <a:gd name="csX17" fmla="*/ 4742743 w 5153025"/>
              <a:gd name="csY17" fmla="*/ 4355204 h 4733925"/>
              <a:gd name="csX18" fmla="*/ 4364022 w 5153025"/>
              <a:gd name="csY18" fmla="*/ 4733925 h 4733925"/>
              <a:gd name="csX19" fmla="*/ 3731239 w 5153025"/>
              <a:gd name="csY19" fmla="*/ 4733925 h 4733925"/>
              <a:gd name="csX20" fmla="*/ 3316657 w 5153025"/>
              <a:gd name="csY20" fmla="*/ 4733925 h 4733925"/>
              <a:gd name="csX21" fmla="*/ 2902075 w 5153025"/>
              <a:gd name="csY21" fmla="*/ 4733925 h 4733925"/>
              <a:gd name="csX22" fmla="*/ 2312932 w 5153025"/>
              <a:gd name="csY22" fmla="*/ 4733925 h 4733925"/>
              <a:gd name="csX23" fmla="*/ 1854709 w 5153025"/>
              <a:gd name="csY23" fmla="*/ 4733925 h 4733925"/>
              <a:gd name="csX24" fmla="*/ 1265566 w 5153025"/>
              <a:gd name="csY24" fmla="*/ 4733925 h 4733925"/>
              <a:gd name="csX25" fmla="*/ 720064 w 5153025"/>
              <a:gd name="csY25" fmla="*/ 4733925 h 4733925"/>
              <a:gd name="csX26" fmla="*/ 0 w 5153025"/>
              <a:gd name="csY26" fmla="*/ 4733925 h 4733925"/>
              <a:gd name="csX27" fmla="*/ 0 w 5153025"/>
              <a:gd name="csY27" fmla="*/ 4284202 h 4733925"/>
              <a:gd name="csX28" fmla="*/ 0 w 5153025"/>
              <a:gd name="csY28" fmla="*/ 3787140 h 4733925"/>
              <a:gd name="csX29" fmla="*/ 0 w 5153025"/>
              <a:gd name="csY29" fmla="*/ 3100721 h 4733925"/>
              <a:gd name="csX30" fmla="*/ 0 w 5153025"/>
              <a:gd name="csY30" fmla="*/ 2603659 h 4733925"/>
              <a:gd name="csX31" fmla="*/ 0 w 5153025"/>
              <a:gd name="csY31" fmla="*/ 2106597 h 4733925"/>
              <a:gd name="csX32" fmla="*/ 0 w 5153025"/>
              <a:gd name="csY32" fmla="*/ 1420178 h 4733925"/>
              <a:gd name="csX33" fmla="*/ 0 w 5153025"/>
              <a:gd name="csY33" fmla="*/ 923115 h 4733925"/>
              <a:gd name="csX34" fmla="*/ 0 w 5153025"/>
              <a:gd name="csY34" fmla="*/ 0 h 4733925"/>
              <a:gd name="csX0" fmla="*/ 4364022 w 5153025"/>
              <a:gd name="csY0" fmla="*/ 4733925 h 4733925"/>
              <a:gd name="csX1" fmla="*/ 4441344 w 5153025"/>
              <a:gd name="csY1" fmla="*/ 4424636 h 4733925"/>
              <a:gd name="csX2" fmla="*/ 4521822 w 5153025"/>
              <a:gd name="csY2" fmla="*/ 4102722 h 4733925"/>
              <a:gd name="csX3" fmla="*/ 4824799 w 5153025"/>
              <a:gd name="csY3" fmla="*/ 4026978 h 4733925"/>
              <a:gd name="csX4" fmla="*/ 5153025 w 5153025"/>
              <a:gd name="csY4" fmla="*/ 3944922 h 4733925"/>
              <a:gd name="csX5" fmla="*/ 4758524 w 5153025"/>
              <a:gd name="csY5" fmla="*/ 4339424 h 4733925"/>
              <a:gd name="csX6" fmla="*/ 4364022 w 5153025"/>
              <a:gd name="csY6" fmla="*/ 4733925 h 4733925"/>
              <a:gd name="csX0" fmla="*/ 4364022 w 5153025"/>
              <a:gd name="csY0" fmla="*/ 4733925 h 4733925"/>
              <a:gd name="csX1" fmla="*/ 4444500 w 5153025"/>
              <a:gd name="csY1" fmla="*/ 4412011 h 4733925"/>
              <a:gd name="csX2" fmla="*/ 4521822 w 5153025"/>
              <a:gd name="csY2" fmla="*/ 4102722 h 4733925"/>
              <a:gd name="csX3" fmla="*/ 4831111 w 5153025"/>
              <a:gd name="csY3" fmla="*/ 4025400 h 4733925"/>
              <a:gd name="csX4" fmla="*/ 5153025 w 5153025"/>
              <a:gd name="csY4" fmla="*/ 3944922 h 4733925"/>
              <a:gd name="csX5" fmla="*/ 4782194 w 5153025"/>
              <a:gd name="csY5" fmla="*/ 4315753 h 4733925"/>
              <a:gd name="csX6" fmla="*/ 4364022 w 5153025"/>
              <a:gd name="csY6" fmla="*/ 4733925 h 4733925"/>
              <a:gd name="csX7" fmla="*/ 3949440 w 5153025"/>
              <a:gd name="csY7" fmla="*/ 4733925 h 4733925"/>
              <a:gd name="csX8" fmla="*/ 3316657 w 5153025"/>
              <a:gd name="csY8" fmla="*/ 4733925 h 4733925"/>
              <a:gd name="csX9" fmla="*/ 2727514 w 5153025"/>
              <a:gd name="csY9" fmla="*/ 4733925 h 4733925"/>
              <a:gd name="csX10" fmla="*/ 2225651 w 5153025"/>
              <a:gd name="csY10" fmla="*/ 4733925 h 4733925"/>
              <a:gd name="csX11" fmla="*/ 1636508 w 5153025"/>
              <a:gd name="csY11" fmla="*/ 4733925 h 4733925"/>
              <a:gd name="csX12" fmla="*/ 1134646 w 5153025"/>
              <a:gd name="csY12" fmla="*/ 4733925 h 4733925"/>
              <a:gd name="csX13" fmla="*/ 676423 w 5153025"/>
              <a:gd name="csY13" fmla="*/ 4733925 h 4733925"/>
              <a:gd name="csX14" fmla="*/ 0 w 5153025"/>
              <a:gd name="csY14" fmla="*/ 4733925 h 4733925"/>
              <a:gd name="csX15" fmla="*/ 0 w 5153025"/>
              <a:gd name="csY15" fmla="*/ 4236863 h 4733925"/>
              <a:gd name="csX16" fmla="*/ 0 w 5153025"/>
              <a:gd name="csY16" fmla="*/ 3645122 h 4733925"/>
              <a:gd name="csX17" fmla="*/ 0 w 5153025"/>
              <a:gd name="csY17" fmla="*/ 3195399 h 4733925"/>
              <a:gd name="csX18" fmla="*/ 0 w 5153025"/>
              <a:gd name="csY18" fmla="*/ 2745677 h 4733925"/>
              <a:gd name="csX19" fmla="*/ 0 w 5153025"/>
              <a:gd name="csY19" fmla="*/ 2153936 h 4733925"/>
              <a:gd name="csX20" fmla="*/ 0 w 5153025"/>
              <a:gd name="csY20" fmla="*/ 1656874 h 4733925"/>
              <a:gd name="csX21" fmla="*/ 0 w 5153025"/>
              <a:gd name="csY21" fmla="*/ 1207151 h 4733925"/>
              <a:gd name="csX22" fmla="*/ 0 w 5153025"/>
              <a:gd name="csY22" fmla="*/ 568071 h 4733925"/>
              <a:gd name="csX23" fmla="*/ 0 w 5153025"/>
              <a:gd name="csY23" fmla="*/ 0 h 4733925"/>
              <a:gd name="csX24" fmla="*/ 675619 w 5153025"/>
              <a:gd name="csY24" fmla="*/ 0 h 4733925"/>
              <a:gd name="csX25" fmla="*/ 1248177 w 5153025"/>
              <a:gd name="csY25" fmla="*/ 0 h 4733925"/>
              <a:gd name="csX26" fmla="*/ 1820735 w 5153025"/>
              <a:gd name="csY26" fmla="*/ 0 h 4733925"/>
              <a:gd name="csX27" fmla="*/ 2393294 w 5153025"/>
              <a:gd name="csY27" fmla="*/ 0 h 4733925"/>
              <a:gd name="csX28" fmla="*/ 3017382 w 5153025"/>
              <a:gd name="csY28" fmla="*/ 0 h 4733925"/>
              <a:gd name="csX29" fmla="*/ 3589941 w 5153025"/>
              <a:gd name="csY29" fmla="*/ 0 h 4733925"/>
              <a:gd name="csX30" fmla="*/ 4110969 w 5153025"/>
              <a:gd name="csY30" fmla="*/ 0 h 4733925"/>
              <a:gd name="csX31" fmla="*/ 4631997 w 5153025"/>
              <a:gd name="csY31" fmla="*/ 0 h 4733925"/>
              <a:gd name="csX32" fmla="*/ 5153025 w 5153025"/>
              <a:gd name="csY32" fmla="*/ 0 h 4733925"/>
              <a:gd name="csX33" fmla="*/ 5153025 w 5153025"/>
              <a:gd name="csY33" fmla="*/ 603010 h 4733925"/>
              <a:gd name="csX34" fmla="*/ 5153025 w 5153025"/>
              <a:gd name="csY34" fmla="*/ 1048222 h 4733925"/>
              <a:gd name="csX35" fmla="*/ 5153025 w 5153025"/>
              <a:gd name="csY35" fmla="*/ 1651232 h 4733925"/>
              <a:gd name="csX36" fmla="*/ 5153025 w 5153025"/>
              <a:gd name="csY36" fmla="*/ 2135893 h 4733925"/>
              <a:gd name="csX37" fmla="*/ 5153025 w 5153025"/>
              <a:gd name="csY37" fmla="*/ 2620555 h 4733925"/>
              <a:gd name="csX38" fmla="*/ 5153025 w 5153025"/>
              <a:gd name="csY38" fmla="*/ 3223565 h 4733925"/>
              <a:gd name="csX39" fmla="*/ 5153025 w 5153025"/>
              <a:gd name="csY39" fmla="*/ 3944922 h 47339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5153025" h="4733925" stroke="0" extrusionOk="0">
                <a:moveTo>
                  <a:pt x="0" y="0"/>
                </a:moveTo>
                <a:cubicBezTo>
                  <a:pt x="216942" y="-47189"/>
                  <a:pt x="277369" y="38610"/>
                  <a:pt x="469498" y="0"/>
                </a:cubicBezTo>
                <a:cubicBezTo>
                  <a:pt x="661627" y="-38610"/>
                  <a:pt x="725985" y="44023"/>
                  <a:pt x="938996" y="0"/>
                </a:cubicBezTo>
                <a:cubicBezTo>
                  <a:pt x="1152007" y="-44023"/>
                  <a:pt x="1253039" y="33246"/>
                  <a:pt x="1356963" y="0"/>
                </a:cubicBezTo>
                <a:cubicBezTo>
                  <a:pt x="1460887" y="-33246"/>
                  <a:pt x="1714170" y="11754"/>
                  <a:pt x="1981052" y="0"/>
                </a:cubicBezTo>
                <a:cubicBezTo>
                  <a:pt x="2247934" y="-11754"/>
                  <a:pt x="2440938" y="26266"/>
                  <a:pt x="2605140" y="0"/>
                </a:cubicBezTo>
                <a:cubicBezTo>
                  <a:pt x="2769342" y="-26266"/>
                  <a:pt x="2993073" y="30083"/>
                  <a:pt x="3177699" y="0"/>
                </a:cubicBezTo>
                <a:cubicBezTo>
                  <a:pt x="3362325" y="-30083"/>
                  <a:pt x="3440752" y="41167"/>
                  <a:pt x="3647197" y="0"/>
                </a:cubicBezTo>
                <a:cubicBezTo>
                  <a:pt x="3853642" y="-41167"/>
                  <a:pt x="4150775" y="70594"/>
                  <a:pt x="4322815" y="0"/>
                </a:cubicBezTo>
                <a:cubicBezTo>
                  <a:pt x="4494855" y="-70594"/>
                  <a:pt x="4926596" y="20213"/>
                  <a:pt x="5153025" y="0"/>
                </a:cubicBezTo>
                <a:cubicBezTo>
                  <a:pt x="5198035" y="289408"/>
                  <a:pt x="5114989" y="304046"/>
                  <a:pt x="5153025" y="603010"/>
                </a:cubicBezTo>
                <a:cubicBezTo>
                  <a:pt x="5191061" y="901974"/>
                  <a:pt x="5137495" y="899001"/>
                  <a:pt x="5153025" y="1166570"/>
                </a:cubicBezTo>
                <a:cubicBezTo>
                  <a:pt x="5168555" y="1434139"/>
                  <a:pt x="5148496" y="1550910"/>
                  <a:pt x="5153025" y="1690681"/>
                </a:cubicBezTo>
                <a:cubicBezTo>
                  <a:pt x="5157554" y="1830452"/>
                  <a:pt x="5131281" y="1964467"/>
                  <a:pt x="5153025" y="2214792"/>
                </a:cubicBezTo>
                <a:cubicBezTo>
                  <a:pt x="5174769" y="2465117"/>
                  <a:pt x="5125577" y="2512934"/>
                  <a:pt x="5153025" y="2738903"/>
                </a:cubicBezTo>
                <a:cubicBezTo>
                  <a:pt x="5180473" y="2964872"/>
                  <a:pt x="5142281" y="3162882"/>
                  <a:pt x="5153025" y="3302463"/>
                </a:cubicBezTo>
                <a:cubicBezTo>
                  <a:pt x="5163769" y="3442044"/>
                  <a:pt x="5120867" y="3805490"/>
                  <a:pt x="5153025" y="3944922"/>
                </a:cubicBezTo>
                <a:cubicBezTo>
                  <a:pt x="5028498" y="4136235"/>
                  <a:pt x="4911351" y="4159047"/>
                  <a:pt x="4742743" y="4355204"/>
                </a:cubicBezTo>
                <a:cubicBezTo>
                  <a:pt x="4574135" y="4551361"/>
                  <a:pt x="4515524" y="4529212"/>
                  <a:pt x="4364022" y="4733925"/>
                </a:cubicBezTo>
                <a:cubicBezTo>
                  <a:pt x="4148320" y="4798549"/>
                  <a:pt x="4036771" y="4717674"/>
                  <a:pt x="3731239" y="4733925"/>
                </a:cubicBezTo>
                <a:cubicBezTo>
                  <a:pt x="3425707" y="4750176"/>
                  <a:pt x="3446429" y="4719768"/>
                  <a:pt x="3316657" y="4733925"/>
                </a:cubicBezTo>
                <a:cubicBezTo>
                  <a:pt x="3186885" y="4748082"/>
                  <a:pt x="3088374" y="4730166"/>
                  <a:pt x="2902075" y="4733925"/>
                </a:cubicBezTo>
                <a:cubicBezTo>
                  <a:pt x="2715776" y="4737684"/>
                  <a:pt x="2571020" y="4715847"/>
                  <a:pt x="2312932" y="4733925"/>
                </a:cubicBezTo>
                <a:cubicBezTo>
                  <a:pt x="2054844" y="4752003"/>
                  <a:pt x="2008794" y="4679880"/>
                  <a:pt x="1854709" y="4733925"/>
                </a:cubicBezTo>
                <a:cubicBezTo>
                  <a:pt x="1700624" y="4787970"/>
                  <a:pt x="1420541" y="4718344"/>
                  <a:pt x="1265566" y="4733925"/>
                </a:cubicBezTo>
                <a:cubicBezTo>
                  <a:pt x="1110591" y="4749506"/>
                  <a:pt x="876190" y="4713690"/>
                  <a:pt x="720064" y="4733925"/>
                </a:cubicBezTo>
                <a:cubicBezTo>
                  <a:pt x="563938" y="4754160"/>
                  <a:pt x="237151" y="4714787"/>
                  <a:pt x="0" y="4733925"/>
                </a:cubicBezTo>
                <a:cubicBezTo>
                  <a:pt x="-15066" y="4542626"/>
                  <a:pt x="45220" y="4386797"/>
                  <a:pt x="0" y="4284202"/>
                </a:cubicBezTo>
                <a:cubicBezTo>
                  <a:pt x="-45220" y="4181607"/>
                  <a:pt x="25919" y="3984442"/>
                  <a:pt x="0" y="3787140"/>
                </a:cubicBezTo>
                <a:cubicBezTo>
                  <a:pt x="-25919" y="3589838"/>
                  <a:pt x="38164" y="3312743"/>
                  <a:pt x="0" y="3100721"/>
                </a:cubicBezTo>
                <a:cubicBezTo>
                  <a:pt x="-38164" y="2888699"/>
                  <a:pt x="35019" y="2761132"/>
                  <a:pt x="0" y="2603659"/>
                </a:cubicBezTo>
                <a:cubicBezTo>
                  <a:pt x="-35019" y="2446186"/>
                  <a:pt x="6310" y="2330616"/>
                  <a:pt x="0" y="2106597"/>
                </a:cubicBezTo>
                <a:cubicBezTo>
                  <a:pt x="-6310" y="1882578"/>
                  <a:pt x="75114" y="1660800"/>
                  <a:pt x="0" y="1420178"/>
                </a:cubicBezTo>
                <a:cubicBezTo>
                  <a:pt x="-75114" y="1179556"/>
                  <a:pt x="8595" y="1100153"/>
                  <a:pt x="0" y="923115"/>
                </a:cubicBezTo>
                <a:cubicBezTo>
                  <a:pt x="-8595" y="746077"/>
                  <a:pt x="58575" y="323795"/>
                  <a:pt x="0" y="0"/>
                </a:cubicBezTo>
                <a:close/>
              </a:path>
              <a:path w="5153025" h="4733925" fill="darkenLess" stroke="0" extrusionOk="0">
                <a:moveTo>
                  <a:pt x="4364022" y="4733925"/>
                </a:moveTo>
                <a:cubicBezTo>
                  <a:pt x="4356360" y="4649376"/>
                  <a:pt x="4434907" y="4550785"/>
                  <a:pt x="4441344" y="4424636"/>
                </a:cubicBezTo>
                <a:cubicBezTo>
                  <a:pt x="4447781" y="4298487"/>
                  <a:pt x="4518878" y="4207377"/>
                  <a:pt x="4521822" y="4102722"/>
                </a:cubicBezTo>
                <a:cubicBezTo>
                  <a:pt x="4639027" y="4072636"/>
                  <a:pt x="4707914" y="4084709"/>
                  <a:pt x="4824799" y="4026978"/>
                </a:cubicBezTo>
                <a:cubicBezTo>
                  <a:pt x="4941684" y="3969247"/>
                  <a:pt x="5078519" y="3969137"/>
                  <a:pt x="5153025" y="3944922"/>
                </a:cubicBezTo>
                <a:cubicBezTo>
                  <a:pt x="5005433" y="4127221"/>
                  <a:pt x="4802553" y="4210591"/>
                  <a:pt x="4758524" y="4339424"/>
                </a:cubicBezTo>
                <a:cubicBezTo>
                  <a:pt x="4714495" y="4468257"/>
                  <a:pt x="4447016" y="4649257"/>
                  <a:pt x="4364022" y="4733925"/>
                </a:cubicBezTo>
                <a:close/>
              </a:path>
              <a:path w="5153025" h="4733925" fill="none" extrusionOk="0">
                <a:moveTo>
                  <a:pt x="4364022" y="4733925"/>
                </a:moveTo>
                <a:cubicBezTo>
                  <a:pt x="4362574" y="4662132"/>
                  <a:pt x="4456336" y="4504542"/>
                  <a:pt x="4444500" y="4412011"/>
                </a:cubicBezTo>
                <a:cubicBezTo>
                  <a:pt x="4432665" y="4319480"/>
                  <a:pt x="4498931" y="4214453"/>
                  <a:pt x="4521822" y="4102722"/>
                </a:cubicBezTo>
                <a:cubicBezTo>
                  <a:pt x="4652160" y="4046116"/>
                  <a:pt x="4751364" y="4047667"/>
                  <a:pt x="4831111" y="4025400"/>
                </a:cubicBezTo>
                <a:cubicBezTo>
                  <a:pt x="4910858" y="4003133"/>
                  <a:pt x="5021338" y="3999368"/>
                  <a:pt x="5153025" y="3944922"/>
                </a:cubicBezTo>
                <a:cubicBezTo>
                  <a:pt x="4985038" y="4133232"/>
                  <a:pt x="4865129" y="4146597"/>
                  <a:pt x="4782194" y="4315753"/>
                </a:cubicBezTo>
                <a:cubicBezTo>
                  <a:pt x="4699259" y="4484909"/>
                  <a:pt x="4440813" y="4601119"/>
                  <a:pt x="4364022" y="4733925"/>
                </a:cubicBezTo>
                <a:cubicBezTo>
                  <a:pt x="4203564" y="4746291"/>
                  <a:pt x="4084202" y="4714099"/>
                  <a:pt x="3949440" y="4733925"/>
                </a:cubicBezTo>
                <a:cubicBezTo>
                  <a:pt x="3814678" y="4753751"/>
                  <a:pt x="3481618" y="4704592"/>
                  <a:pt x="3316657" y="4733925"/>
                </a:cubicBezTo>
                <a:cubicBezTo>
                  <a:pt x="3151696" y="4763258"/>
                  <a:pt x="2960541" y="4667026"/>
                  <a:pt x="2727514" y="4733925"/>
                </a:cubicBezTo>
                <a:cubicBezTo>
                  <a:pt x="2494487" y="4800824"/>
                  <a:pt x="2432642" y="4688508"/>
                  <a:pt x="2225651" y="4733925"/>
                </a:cubicBezTo>
                <a:cubicBezTo>
                  <a:pt x="2018660" y="4779342"/>
                  <a:pt x="1839868" y="4687031"/>
                  <a:pt x="1636508" y="4733925"/>
                </a:cubicBezTo>
                <a:cubicBezTo>
                  <a:pt x="1433148" y="4780819"/>
                  <a:pt x="1258752" y="4691453"/>
                  <a:pt x="1134646" y="4733925"/>
                </a:cubicBezTo>
                <a:cubicBezTo>
                  <a:pt x="1010540" y="4776397"/>
                  <a:pt x="822059" y="4705825"/>
                  <a:pt x="676423" y="4733925"/>
                </a:cubicBezTo>
                <a:cubicBezTo>
                  <a:pt x="530787" y="4762025"/>
                  <a:pt x="144659" y="4688493"/>
                  <a:pt x="0" y="4733925"/>
                </a:cubicBezTo>
                <a:cubicBezTo>
                  <a:pt x="-6693" y="4577352"/>
                  <a:pt x="53916" y="4477450"/>
                  <a:pt x="0" y="4236863"/>
                </a:cubicBezTo>
                <a:cubicBezTo>
                  <a:pt x="-53916" y="3996276"/>
                  <a:pt x="63043" y="3834416"/>
                  <a:pt x="0" y="3645122"/>
                </a:cubicBezTo>
                <a:cubicBezTo>
                  <a:pt x="-63043" y="3455828"/>
                  <a:pt x="9038" y="3336258"/>
                  <a:pt x="0" y="3195399"/>
                </a:cubicBezTo>
                <a:cubicBezTo>
                  <a:pt x="-9038" y="3054540"/>
                  <a:pt x="15770" y="2871311"/>
                  <a:pt x="0" y="2745677"/>
                </a:cubicBezTo>
                <a:cubicBezTo>
                  <a:pt x="-15770" y="2620043"/>
                  <a:pt x="15324" y="2276883"/>
                  <a:pt x="0" y="2153936"/>
                </a:cubicBezTo>
                <a:cubicBezTo>
                  <a:pt x="-15324" y="2030989"/>
                  <a:pt x="19859" y="1780082"/>
                  <a:pt x="0" y="1656874"/>
                </a:cubicBezTo>
                <a:cubicBezTo>
                  <a:pt x="-19859" y="1533666"/>
                  <a:pt x="47371" y="1414429"/>
                  <a:pt x="0" y="1207151"/>
                </a:cubicBezTo>
                <a:cubicBezTo>
                  <a:pt x="-47371" y="999873"/>
                  <a:pt x="14773" y="829422"/>
                  <a:pt x="0" y="568071"/>
                </a:cubicBezTo>
                <a:cubicBezTo>
                  <a:pt x="-14773" y="306720"/>
                  <a:pt x="67272" y="244169"/>
                  <a:pt x="0" y="0"/>
                </a:cubicBezTo>
                <a:cubicBezTo>
                  <a:pt x="216712" y="-78932"/>
                  <a:pt x="508905" y="56167"/>
                  <a:pt x="675619" y="0"/>
                </a:cubicBezTo>
                <a:cubicBezTo>
                  <a:pt x="842333" y="-56167"/>
                  <a:pt x="1072646" y="5306"/>
                  <a:pt x="1248177" y="0"/>
                </a:cubicBezTo>
                <a:cubicBezTo>
                  <a:pt x="1423708" y="-5306"/>
                  <a:pt x="1566069" y="5156"/>
                  <a:pt x="1820735" y="0"/>
                </a:cubicBezTo>
                <a:cubicBezTo>
                  <a:pt x="2075401" y="-5156"/>
                  <a:pt x="2139419" y="66890"/>
                  <a:pt x="2393294" y="0"/>
                </a:cubicBezTo>
                <a:cubicBezTo>
                  <a:pt x="2647169" y="-66890"/>
                  <a:pt x="2822234" y="33775"/>
                  <a:pt x="3017382" y="0"/>
                </a:cubicBezTo>
                <a:cubicBezTo>
                  <a:pt x="3212530" y="-33775"/>
                  <a:pt x="3384239" y="5245"/>
                  <a:pt x="3589941" y="0"/>
                </a:cubicBezTo>
                <a:cubicBezTo>
                  <a:pt x="3795643" y="-5245"/>
                  <a:pt x="3904667" y="55021"/>
                  <a:pt x="4110969" y="0"/>
                </a:cubicBezTo>
                <a:cubicBezTo>
                  <a:pt x="4317271" y="-55021"/>
                  <a:pt x="4476694" y="45942"/>
                  <a:pt x="4631997" y="0"/>
                </a:cubicBezTo>
                <a:cubicBezTo>
                  <a:pt x="4787300" y="-45942"/>
                  <a:pt x="4919946" y="50580"/>
                  <a:pt x="5153025" y="0"/>
                </a:cubicBezTo>
                <a:cubicBezTo>
                  <a:pt x="5178405" y="237285"/>
                  <a:pt x="5122475" y="399415"/>
                  <a:pt x="5153025" y="603010"/>
                </a:cubicBezTo>
                <a:cubicBezTo>
                  <a:pt x="5183575" y="806605"/>
                  <a:pt x="5105528" y="886857"/>
                  <a:pt x="5153025" y="1048222"/>
                </a:cubicBezTo>
                <a:cubicBezTo>
                  <a:pt x="5200522" y="1209587"/>
                  <a:pt x="5091738" y="1486664"/>
                  <a:pt x="5153025" y="1651232"/>
                </a:cubicBezTo>
                <a:cubicBezTo>
                  <a:pt x="5214312" y="1815800"/>
                  <a:pt x="5137884" y="1915226"/>
                  <a:pt x="5153025" y="2135893"/>
                </a:cubicBezTo>
                <a:cubicBezTo>
                  <a:pt x="5168166" y="2356560"/>
                  <a:pt x="5114189" y="2465351"/>
                  <a:pt x="5153025" y="2620555"/>
                </a:cubicBezTo>
                <a:cubicBezTo>
                  <a:pt x="5191861" y="2775759"/>
                  <a:pt x="5145516" y="3012067"/>
                  <a:pt x="5153025" y="3223565"/>
                </a:cubicBezTo>
                <a:cubicBezTo>
                  <a:pt x="5160534" y="3435063"/>
                  <a:pt x="5102103" y="3646808"/>
                  <a:pt x="5153025" y="3944922"/>
                </a:cubicBezTo>
              </a:path>
            </a:pathLst>
          </a:custGeom>
          <a:noFill/>
          <a:ln>
            <a:extLst>
              <a:ext uri="{C807C97D-BFC1-408E-A445-0C87EB9F89A2}">
                <ask:lineSketchStyleProps xmlns:ask="http://schemas.microsoft.com/office/drawing/2018/sketchyshapes" sd="1062992018">
                  <a:prstGeom prst="foldedCorner">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dirty="0">
              <a:solidFill>
                <a:srgbClr val="002D74"/>
              </a:solidFill>
            </a:endParaRPr>
          </a:p>
          <a:p>
            <a:pPr algn="ctr"/>
            <a:endParaRPr lang="en-US" sz="2000" dirty="0">
              <a:solidFill>
                <a:srgbClr val="002D74"/>
              </a:solidFill>
            </a:endParaRPr>
          </a:p>
          <a:p>
            <a:pPr algn="ctr"/>
            <a:r>
              <a:rPr lang="en-US" sz="2000" dirty="0">
                <a:solidFill>
                  <a:srgbClr val="002D74"/>
                </a:solidFill>
              </a:rPr>
              <a:t>Long night, caught up in the details</a:t>
            </a:r>
          </a:p>
          <a:p>
            <a:pPr algn="ctr"/>
            <a:r>
              <a:rPr lang="en-US" sz="2000" dirty="0">
                <a:solidFill>
                  <a:srgbClr val="002D74"/>
                </a:solidFill>
              </a:rPr>
              <a:t>Texts, calls, and emails from my broken friends</a:t>
            </a:r>
          </a:p>
          <a:p>
            <a:pPr algn="ctr"/>
            <a:r>
              <a:rPr lang="en-US" sz="2000" dirty="0">
                <a:solidFill>
                  <a:srgbClr val="002D74"/>
                </a:solidFill>
              </a:rPr>
              <a:t>Long time since I thought I could fix them</a:t>
            </a:r>
          </a:p>
          <a:p>
            <a:pPr algn="ctr"/>
            <a:r>
              <a:rPr lang="en-US" sz="2000" dirty="0">
                <a:solidFill>
                  <a:srgbClr val="002D74"/>
                </a:solidFill>
              </a:rPr>
              <a:t>Now everything is mixed up, man it never ends</a:t>
            </a:r>
          </a:p>
          <a:p>
            <a:pPr algn="ctr"/>
            <a:r>
              <a:rPr lang="en-US" sz="2000" dirty="0">
                <a:solidFill>
                  <a:srgbClr val="002D74"/>
                </a:solidFill>
              </a:rPr>
              <a:t>Ooh, call up everyone I know and tell them</a:t>
            </a:r>
          </a:p>
          <a:p>
            <a:pPr algn="ctr"/>
            <a:r>
              <a:rPr lang="en-US" sz="2000" dirty="0">
                <a:solidFill>
                  <a:srgbClr val="002D74"/>
                </a:solidFill>
              </a:rPr>
              <a:t>I love '</a:t>
            </a:r>
            <a:r>
              <a:rPr lang="en-US" sz="2000" dirty="0" err="1">
                <a:solidFill>
                  <a:srgbClr val="002D74"/>
                </a:solidFill>
              </a:rPr>
              <a:t>em</a:t>
            </a:r>
            <a:r>
              <a:rPr lang="en-US" sz="2000" dirty="0">
                <a:solidFill>
                  <a:srgbClr val="002D74"/>
                </a:solidFill>
              </a:rPr>
              <a:t> and their problems</a:t>
            </a:r>
          </a:p>
          <a:p>
            <a:pPr algn="ctr"/>
            <a:r>
              <a:rPr lang="en-US" sz="2000" dirty="0">
                <a:solidFill>
                  <a:srgbClr val="002D74"/>
                </a:solidFill>
              </a:rPr>
              <a:t>Hey, are we all as lonely as we say</a:t>
            </a:r>
          </a:p>
          <a:p>
            <a:pPr algn="ctr"/>
            <a:r>
              <a:rPr lang="en-US" sz="2000" dirty="0">
                <a:solidFill>
                  <a:srgbClr val="002D74"/>
                </a:solidFill>
              </a:rPr>
              <a:t>Is a phone call all it takes?</a:t>
            </a:r>
          </a:p>
          <a:p>
            <a:pPr algn="ctr"/>
            <a:r>
              <a:rPr lang="en-US" sz="2000" dirty="0">
                <a:solidFill>
                  <a:srgbClr val="002D74"/>
                </a:solidFill>
              </a:rPr>
              <a:t>Why don't you tell me what you want</a:t>
            </a:r>
          </a:p>
          <a:p>
            <a:pPr algn="ctr"/>
            <a:r>
              <a:rPr lang="en-US" sz="2000" dirty="0">
                <a:solidFill>
                  <a:srgbClr val="002D74"/>
                </a:solidFill>
              </a:rPr>
              <a:t>Nine to five in a nightmare, we're not scared</a:t>
            </a:r>
          </a:p>
          <a:p>
            <a:pPr algn="ctr"/>
            <a:r>
              <a:rPr lang="en-US" sz="2000" dirty="0">
                <a:solidFill>
                  <a:srgbClr val="002D74"/>
                </a:solidFill>
              </a:rPr>
              <a:t>We're bigger than the fear</a:t>
            </a:r>
          </a:p>
          <a:p>
            <a:pPr algn="ctr"/>
            <a:r>
              <a:rPr lang="en-US" sz="2000" dirty="0">
                <a:solidFill>
                  <a:srgbClr val="002D74"/>
                </a:solidFill>
              </a:rPr>
              <a:t>Run away with me somewhere, anywhere</a:t>
            </a:r>
          </a:p>
          <a:p>
            <a:pPr algn="ctr"/>
            <a:r>
              <a:rPr lang="en-US" sz="2000" dirty="0">
                <a:solidFill>
                  <a:srgbClr val="002D74"/>
                </a:solidFill>
              </a:rPr>
              <a:t>I'll tell you what you want to hear (repeated 3x)</a:t>
            </a:r>
          </a:p>
          <a:p>
            <a:pPr algn="ctr"/>
            <a:r>
              <a:rPr lang="en-US" sz="2000" dirty="0">
                <a:solidFill>
                  <a:srgbClr val="002D74"/>
                </a:solidFill>
              </a:rPr>
              <a:t>(What you want, what you want, what you want)</a:t>
            </a:r>
          </a:p>
        </p:txBody>
      </p:sp>
      <p:pic>
        <p:nvPicPr>
          <p:cNvPr id="8" name="Picture 7" descr="A green cd with a white center&#10;&#10;AI-generated content may be incorrect.">
            <a:extLst>
              <a:ext uri="{FF2B5EF4-FFF2-40B4-BE49-F238E27FC236}">
                <a16:creationId xmlns:a16="http://schemas.microsoft.com/office/drawing/2014/main" id="{124A1DC5-AE32-097B-1213-C493BD132749}"/>
              </a:ext>
            </a:extLst>
          </p:cNvPr>
          <p:cNvPicPr>
            <a:picLocks noChangeAspect="1"/>
          </p:cNvPicPr>
          <p:nvPr/>
        </p:nvPicPr>
        <p:blipFill>
          <a:blip r:embed="rId5"/>
          <a:stretch>
            <a:fillRect/>
          </a:stretch>
        </p:blipFill>
        <p:spPr>
          <a:xfrm>
            <a:off x="10624430" y="5286184"/>
            <a:ext cx="1571816" cy="1571816"/>
          </a:xfrm>
          <a:prstGeom prst="rect">
            <a:avLst/>
          </a:prstGeom>
        </p:spPr>
      </p:pic>
      <p:pic>
        <p:nvPicPr>
          <p:cNvPr id="6" name="what_you_want_to_hear_-_sub-radio">
            <a:hlinkClick r:id="" action="ppaction://media"/>
            <a:extLst>
              <a:ext uri="{FF2B5EF4-FFF2-40B4-BE49-F238E27FC236}">
                <a16:creationId xmlns:a16="http://schemas.microsoft.com/office/drawing/2014/main" id="{D02E65A7-B457-F3B4-CC0A-25CCB043DBF3}"/>
              </a:ext>
            </a:extLst>
          </p:cNvPr>
          <p:cNvPicPr>
            <a:picLocks noChangeAspect="1"/>
          </p:cNvPicPr>
          <p:nvPr>
            <a:audioFile r:link="rId1"/>
            <p:extLst>
              <p:ext uri="{DAA4B4D4-6D71-4841-9C94-3DE7FCFB9230}">
                <p14:media xmlns:p14="http://schemas.microsoft.com/office/powerpoint/2010/main" r:embed="rId2">
                  <p14:trim end="205301.175"/>
                  <p14:fade out="10500"/>
                </p14:media>
              </p:ext>
            </p:extLst>
          </p:nvPr>
        </p:nvPicPr>
        <p:blipFill>
          <a:blip r:embed="rId6"/>
          <a:stretch>
            <a:fillRect/>
          </a:stretch>
        </p:blipFill>
        <p:spPr>
          <a:xfrm>
            <a:off x="11249025" y="5875504"/>
            <a:ext cx="424187" cy="424187"/>
          </a:xfrm>
          <a:prstGeom prst="rect">
            <a:avLst/>
          </a:prstGeom>
        </p:spPr>
      </p:pic>
    </p:spTree>
    <p:extLst>
      <p:ext uri="{BB962C8B-B14F-4D97-AF65-F5344CB8AC3E}">
        <p14:creationId xmlns:p14="http://schemas.microsoft.com/office/powerpoint/2010/main" val="43864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3D139-F1EE-71D4-B89E-310A2DEF4084}"/>
              </a:ext>
            </a:extLst>
          </p:cNvPr>
          <p:cNvSpPr>
            <a:spLocks noGrp="1"/>
          </p:cNvSpPr>
          <p:nvPr>
            <p:ph type="title"/>
          </p:nvPr>
        </p:nvSpPr>
        <p:spPr>
          <a:xfrm>
            <a:off x="197586" y="155575"/>
            <a:ext cx="10962169" cy="1532787"/>
          </a:xfrm>
        </p:spPr>
        <p:txBody>
          <a:bodyPr/>
          <a:lstStyle/>
          <a:p>
            <a:r>
              <a:rPr lang="en-US" dirty="0"/>
              <a:t>Sample Activity: Pronunciation Word Hunt</a:t>
            </a:r>
          </a:p>
        </p:txBody>
      </p:sp>
      <p:sp>
        <p:nvSpPr>
          <p:cNvPr id="3" name="Content Placeholder 2">
            <a:extLst>
              <a:ext uri="{FF2B5EF4-FFF2-40B4-BE49-F238E27FC236}">
                <a16:creationId xmlns:a16="http://schemas.microsoft.com/office/drawing/2014/main" id="{19EE67F6-2F92-1328-E9A8-2D04740EED0E}"/>
              </a:ext>
            </a:extLst>
          </p:cNvPr>
          <p:cNvSpPr>
            <a:spLocks noGrp="1"/>
          </p:cNvSpPr>
          <p:nvPr>
            <p:ph idx="1"/>
          </p:nvPr>
        </p:nvSpPr>
        <p:spPr/>
        <p:txBody>
          <a:bodyPr>
            <a:normAutofit/>
          </a:bodyPr>
          <a:lstStyle/>
          <a:p>
            <a:pPr marL="0" indent="0">
              <a:buNone/>
            </a:pPr>
            <a:r>
              <a:rPr lang="en-US" sz="2800" b="1" dirty="0"/>
              <a:t>Student Instructions</a:t>
            </a:r>
          </a:p>
          <a:p>
            <a:pPr marL="1257300" indent="0">
              <a:buNone/>
            </a:pPr>
            <a:r>
              <a:rPr lang="en-US" sz="2800" dirty="0"/>
              <a:t>1.Read the lyrics silently. </a:t>
            </a:r>
            <a:r>
              <a:rPr lang="en-US" sz="2800" b="1" dirty="0"/>
              <a:t>DO NOT </a:t>
            </a:r>
            <a:r>
              <a:rPr lang="en-US" sz="2800" dirty="0"/>
              <a:t>listen to the song yet.</a:t>
            </a:r>
          </a:p>
          <a:p>
            <a:pPr marL="1257300" indent="0">
              <a:buNone/>
            </a:pPr>
            <a:r>
              <a:rPr lang="en-US" sz="2800" dirty="0"/>
              <a:t>2.Look for words or phrases that may sound different when sung.</a:t>
            </a:r>
          </a:p>
          <a:p>
            <a:pPr marL="1257300" indent="0">
              <a:buNone/>
            </a:pPr>
            <a:r>
              <a:rPr lang="en-US" sz="2800" dirty="0"/>
              <a:t>3.Use the symbols below to mark the lyrics.</a:t>
            </a:r>
          </a:p>
          <a:p>
            <a:endParaRPr lang="en-US" dirty="0"/>
          </a:p>
        </p:txBody>
      </p:sp>
      <p:sp>
        <p:nvSpPr>
          <p:cNvPr id="4" name="Scroll: Horizontal 3">
            <a:extLst>
              <a:ext uri="{FF2B5EF4-FFF2-40B4-BE49-F238E27FC236}">
                <a16:creationId xmlns:a16="http://schemas.microsoft.com/office/drawing/2014/main" id="{8304B0D8-F65C-667D-6F18-E674424BF871}"/>
              </a:ext>
            </a:extLst>
          </p:cNvPr>
          <p:cNvSpPr/>
          <p:nvPr/>
        </p:nvSpPr>
        <p:spPr>
          <a:xfrm>
            <a:off x="565518" y="3597275"/>
            <a:ext cx="11060964" cy="3105150"/>
          </a:xfrm>
          <a:prstGeom prst="horizontalScroll">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rgbClr val="002D74"/>
                </a:solidFill>
              </a:rPr>
              <a:t>Pronunciation Symbols</a:t>
            </a:r>
          </a:p>
          <a:p>
            <a:pPr algn="ctr"/>
            <a:endParaRPr lang="en-US" sz="2400" dirty="0">
              <a:solidFill>
                <a:srgbClr val="002D74"/>
              </a:solidFill>
            </a:endParaRPr>
          </a:p>
          <a:p>
            <a:r>
              <a:rPr lang="en-US" sz="2400" dirty="0">
                <a:solidFill>
                  <a:srgbClr val="002D74"/>
                </a:solidFill>
              </a:rPr>
              <a:t>🔵 Circle reduced forms 			     	(e.g., want to → </a:t>
            </a:r>
            <a:r>
              <a:rPr lang="en-US" sz="2400" dirty="0" err="1">
                <a:solidFill>
                  <a:srgbClr val="002D74"/>
                </a:solidFill>
              </a:rPr>
              <a:t>wanna</a:t>
            </a:r>
            <a:r>
              <a:rPr lang="en-US" sz="2400" dirty="0">
                <a:solidFill>
                  <a:srgbClr val="002D74"/>
                </a:solidFill>
              </a:rPr>
              <a:t>).</a:t>
            </a:r>
          </a:p>
          <a:p>
            <a:r>
              <a:rPr lang="en-US" sz="2400" dirty="0">
                <a:solidFill>
                  <a:srgbClr val="002D74"/>
                </a:solidFill>
              </a:rPr>
              <a:t>🔗 Underline linked words 			     	(words that connect together).</a:t>
            </a:r>
          </a:p>
          <a:p>
            <a:r>
              <a:rPr lang="en-US" sz="2400" dirty="0">
                <a:solidFill>
                  <a:srgbClr val="002D74"/>
                </a:solidFill>
              </a:rPr>
              <a:t>⭐ Star phrases that sound like one long word 	(did you go → </a:t>
            </a:r>
            <a:r>
              <a:rPr lang="en-US" sz="2400" dirty="0" err="1">
                <a:solidFill>
                  <a:srgbClr val="002D74"/>
                </a:solidFill>
              </a:rPr>
              <a:t>didyougo</a:t>
            </a:r>
            <a:r>
              <a:rPr lang="en-US" sz="2400" dirty="0">
                <a:solidFill>
                  <a:srgbClr val="002D74"/>
                </a:solidFill>
              </a:rPr>
              <a:t>)</a:t>
            </a:r>
          </a:p>
          <a:p>
            <a:pPr algn="ctr"/>
            <a:endParaRPr lang="en-US" dirty="0"/>
          </a:p>
        </p:txBody>
      </p:sp>
    </p:spTree>
    <p:extLst>
      <p:ext uri="{BB962C8B-B14F-4D97-AF65-F5344CB8AC3E}">
        <p14:creationId xmlns:p14="http://schemas.microsoft.com/office/powerpoint/2010/main" val="634497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E9737-302A-025F-8227-C6F94A9006D3}"/>
              </a:ext>
            </a:extLst>
          </p:cNvPr>
          <p:cNvSpPr>
            <a:spLocks noGrp="1"/>
          </p:cNvSpPr>
          <p:nvPr>
            <p:ph type="title"/>
          </p:nvPr>
        </p:nvSpPr>
        <p:spPr>
          <a:xfrm>
            <a:off x="363055" y="74321"/>
            <a:ext cx="10962169" cy="1532787"/>
          </a:xfrm>
        </p:spPr>
        <p:txBody>
          <a:bodyPr/>
          <a:lstStyle/>
          <a:p>
            <a:r>
              <a:rPr lang="en-US" dirty="0"/>
              <a:t>Sub Radio: What You Want to Hear Lyrics</a:t>
            </a:r>
          </a:p>
        </p:txBody>
      </p:sp>
      <p:sp>
        <p:nvSpPr>
          <p:cNvPr id="5" name="Rectangle: Rounded Corners 4">
            <a:extLst>
              <a:ext uri="{FF2B5EF4-FFF2-40B4-BE49-F238E27FC236}">
                <a16:creationId xmlns:a16="http://schemas.microsoft.com/office/drawing/2014/main" id="{BF455CA5-FD62-DFAC-9D23-1CD5390BB70B}"/>
              </a:ext>
            </a:extLst>
          </p:cNvPr>
          <p:cNvSpPr/>
          <p:nvPr/>
        </p:nvSpPr>
        <p:spPr>
          <a:xfrm>
            <a:off x="2162176" y="1829207"/>
            <a:ext cx="6877050" cy="185493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rgbClr val="002D74"/>
                </a:solidFill>
              </a:rPr>
              <a:t>Why </a:t>
            </a:r>
            <a:r>
              <a:rPr lang="en-US" sz="2800" u="sng" dirty="0">
                <a:solidFill>
                  <a:srgbClr val="002D74"/>
                </a:solidFill>
              </a:rPr>
              <a:t>don't you</a:t>
            </a:r>
            <a:r>
              <a:rPr lang="en-US" sz="2800" dirty="0">
                <a:solidFill>
                  <a:srgbClr val="002D74"/>
                </a:solidFill>
              </a:rPr>
              <a:t> tell me what you want</a:t>
            </a:r>
          </a:p>
          <a:p>
            <a:pPr algn="ctr"/>
            <a:br>
              <a:rPr lang="en-US" sz="2800" dirty="0">
                <a:solidFill>
                  <a:srgbClr val="002D74"/>
                </a:solidFill>
              </a:rPr>
            </a:br>
            <a:r>
              <a:rPr lang="en-US" sz="2800" dirty="0">
                <a:solidFill>
                  <a:srgbClr val="002D74"/>
                </a:solidFill>
              </a:rPr>
              <a:t>Nine to five </a:t>
            </a:r>
            <a:r>
              <a:rPr lang="en-US" sz="2800" u="sng" dirty="0">
                <a:solidFill>
                  <a:srgbClr val="002D74"/>
                </a:solidFill>
              </a:rPr>
              <a:t>in a</a:t>
            </a:r>
            <a:r>
              <a:rPr lang="en-US" sz="2800" dirty="0">
                <a:solidFill>
                  <a:srgbClr val="002D74"/>
                </a:solidFill>
              </a:rPr>
              <a:t> nightmare, </a:t>
            </a:r>
            <a:r>
              <a:rPr lang="en-US" sz="2800" u="sng" dirty="0">
                <a:solidFill>
                  <a:srgbClr val="002D74"/>
                </a:solidFill>
              </a:rPr>
              <a:t>we're not</a:t>
            </a:r>
            <a:r>
              <a:rPr lang="en-US" sz="2800" dirty="0">
                <a:solidFill>
                  <a:srgbClr val="002D74"/>
                </a:solidFill>
              </a:rPr>
              <a:t> scared</a:t>
            </a:r>
          </a:p>
          <a:p>
            <a:pPr algn="ctr"/>
            <a:endParaRPr lang="en-US" dirty="0"/>
          </a:p>
        </p:txBody>
      </p:sp>
      <p:sp>
        <p:nvSpPr>
          <p:cNvPr id="9" name="Rectangle: Rounded Corners 8">
            <a:extLst>
              <a:ext uri="{FF2B5EF4-FFF2-40B4-BE49-F238E27FC236}">
                <a16:creationId xmlns:a16="http://schemas.microsoft.com/office/drawing/2014/main" id="{09BB675F-725E-FB93-A6C2-40CD5464A15C}"/>
              </a:ext>
            </a:extLst>
          </p:cNvPr>
          <p:cNvSpPr/>
          <p:nvPr/>
        </p:nvSpPr>
        <p:spPr>
          <a:xfrm>
            <a:off x="2162176" y="4323424"/>
            <a:ext cx="6877050" cy="185493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rgbClr val="002D74"/>
                </a:solidFill>
              </a:rPr>
              <a:t>Why don't you </a:t>
            </a:r>
            <a:r>
              <a:rPr lang="en-US" sz="2800" u="sng" dirty="0">
                <a:solidFill>
                  <a:srgbClr val="002D74"/>
                </a:solidFill>
              </a:rPr>
              <a:t>tell me what you </a:t>
            </a:r>
            <a:r>
              <a:rPr lang="en-US" sz="2800" dirty="0">
                <a:solidFill>
                  <a:srgbClr val="002D74"/>
                </a:solidFill>
              </a:rPr>
              <a:t>want</a:t>
            </a:r>
          </a:p>
          <a:p>
            <a:pPr algn="ctr"/>
            <a:br>
              <a:rPr lang="en-US" sz="2800" dirty="0">
                <a:solidFill>
                  <a:srgbClr val="002D74"/>
                </a:solidFill>
              </a:rPr>
            </a:br>
            <a:r>
              <a:rPr lang="en-US" sz="2800" dirty="0">
                <a:solidFill>
                  <a:srgbClr val="002D74"/>
                </a:solidFill>
              </a:rPr>
              <a:t>Nine to </a:t>
            </a:r>
            <a:r>
              <a:rPr lang="en-US" sz="2800" u="sng" dirty="0">
                <a:solidFill>
                  <a:srgbClr val="002D74"/>
                </a:solidFill>
              </a:rPr>
              <a:t>five in a</a:t>
            </a:r>
            <a:r>
              <a:rPr lang="en-US" sz="2800" dirty="0">
                <a:solidFill>
                  <a:srgbClr val="002D74"/>
                </a:solidFill>
              </a:rPr>
              <a:t> nightmare, we're not scared</a:t>
            </a:r>
          </a:p>
          <a:p>
            <a:pPr algn="ctr"/>
            <a:endParaRPr lang="en-US" dirty="0"/>
          </a:p>
        </p:txBody>
      </p:sp>
      <p:sp>
        <p:nvSpPr>
          <p:cNvPr id="11" name="TextBox 10">
            <a:extLst>
              <a:ext uri="{FF2B5EF4-FFF2-40B4-BE49-F238E27FC236}">
                <a16:creationId xmlns:a16="http://schemas.microsoft.com/office/drawing/2014/main" id="{5DD53F00-BFE6-C859-4606-19047407D10A}"/>
              </a:ext>
            </a:extLst>
          </p:cNvPr>
          <p:cNvSpPr txBox="1"/>
          <p:nvPr/>
        </p:nvSpPr>
        <p:spPr>
          <a:xfrm>
            <a:off x="7319967" y="4881560"/>
            <a:ext cx="476250" cy="369332"/>
          </a:xfrm>
          <a:prstGeom prst="rect">
            <a:avLst/>
          </a:prstGeom>
          <a:noFill/>
        </p:spPr>
        <p:txBody>
          <a:bodyPr wrap="square">
            <a:spAutoFit/>
          </a:bodyPr>
          <a:lstStyle/>
          <a:p>
            <a:r>
              <a:rPr lang="en-US" sz="1800" dirty="0"/>
              <a:t>⭐</a:t>
            </a:r>
            <a:endParaRPr lang="en-US" dirty="0"/>
          </a:p>
        </p:txBody>
      </p:sp>
      <p:sp>
        <p:nvSpPr>
          <p:cNvPr id="12" name="Oval 11">
            <a:extLst>
              <a:ext uri="{FF2B5EF4-FFF2-40B4-BE49-F238E27FC236}">
                <a16:creationId xmlns:a16="http://schemas.microsoft.com/office/drawing/2014/main" id="{17E3DF3E-2758-F7A4-851A-8DD4311461DB}"/>
              </a:ext>
            </a:extLst>
          </p:cNvPr>
          <p:cNvSpPr/>
          <p:nvPr/>
        </p:nvSpPr>
        <p:spPr>
          <a:xfrm>
            <a:off x="3086101" y="5367519"/>
            <a:ext cx="447674" cy="41695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D698251-ABA4-F042-0DDE-302E95441C96}"/>
              </a:ext>
            </a:extLst>
          </p:cNvPr>
          <p:cNvSpPr txBox="1"/>
          <p:nvPr/>
        </p:nvSpPr>
        <p:spPr>
          <a:xfrm>
            <a:off x="6043613" y="1480956"/>
            <a:ext cx="476250" cy="369332"/>
          </a:xfrm>
          <a:prstGeom prst="rect">
            <a:avLst/>
          </a:prstGeom>
          <a:noFill/>
        </p:spPr>
        <p:txBody>
          <a:bodyPr wrap="square">
            <a:spAutoFit/>
          </a:bodyPr>
          <a:lstStyle/>
          <a:p>
            <a:r>
              <a:rPr lang="en-US" sz="1800" dirty="0"/>
              <a:t>⭐</a:t>
            </a:r>
            <a:endParaRPr lang="en-US" dirty="0"/>
          </a:p>
        </p:txBody>
      </p:sp>
      <p:sp>
        <p:nvSpPr>
          <p:cNvPr id="14" name="Right Brace 13">
            <a:extLst>
              <a:ext uri="{FF2B5EF4-FFF2-40B4-BE49-F238E27FC236}">
                <a16:creationId xmlns:a16="http://schemas.microsoft.com/office/drawing/2014/main" id="{89093C21-67F4-EC69-3089-8C06DD488549}"/>
              </a:ext>
            </a:extLst>
          </p:cNvPr>
          <p:cNvSpPr/>
          <p:nvPr/>
        </p:nvSpPr>
        <p:spPr>
          <a:xfrm rot="16200000">
            <a:off x="6160352" y="766761"/>
            <a:ext cx="252300" cy="2419352"/>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Right Brace 14">
            <a:extLst>
              <a:ext uri="{FF2B5EF4-FFF2-40B4-BE49-F238E27FC236}">
                <a16:creationId xmlns:a16="http://schemas.microsoft.com/office/drawing/2014/main" id="{33630EBE-0924-39FC-40F7-EAB4FCA125B0}"/>
              </a:ext>
            </a:extLst>
          </p:cNvPr>
          <p:cNvSpPr/>
          <p:nvPr/>
        </p:nvSpPr>
        <p:spPr>
          <a:xfrm rot="16200000">
            <a:off x="7441467" y="4045977"/>
            <a:ext cx="252300" cy="2562230"/>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17" name="Picture 16" descr="A person playing a guitar&#10;&#10;AI-generated content may be incorrect.">
            <a:extLst>
              <a:ext uri="{FF2B5EF4-FFF2-40B4-BE49-F238E27FC236}">
                <a16:creationId xmlns:a16="http://schemas.microsoft.com/office/drawing/2014/main" id="{DF4B4EDF-793D-761F-5B97-557E845AFA7E}"/>
              </a:ext>
            </a:extLst>
          </p:cNvPr>
          <p:cNvPicPr>
            <a:picLocks noChangeAspect="1"/>
          </p:cNvPicPr>
          <p:nvPr/>
        </p:nvPicPr>
        <p:blipFill>
          <a:blip r:embed="rId2"/>
          <a:stretch>
            <a:fillRect/>
          </a:stretch>
        </p:blipFill>
        <p:spPr>
          <a:xfrm>
            <a:off x="141658" y="1850288"/>
            <a:ext cx="1854937" cy="1854937"/>
          </a:xfrm>
          <a:prstGeom prst="rect">
            <a:avLst/>
          </a:prstGeom>
        </p:spPr>
      </p:pic>
      <p:pic>
        <p:nvPicPr>
          <p:cNvPr id="19" name="Picture 18" descr="A cartoon of a person playing a violin&#10;&#10;AI-generated content may be incorrect.">
            <a:extLst>
              <a:ext uri="{FF2B5EF4-FFF2-40B4-BE49-F238E27FC236}">
                <a16:creationId xmlns:a16="http://schemas.microsoft.com/office/drawing/2014/main" id="{0C088D41-6D9C-8E64-EA57-09DBCC051E36}"/>
              </a:ext>
            </a:extLst>
          </p:cNvPr>
          <p:cNvPicPr>
            <a:picLocks noChangeAspect="1"/>
          </p:cNvPicPr>
          <p:nvPr/>
        </p:nvPicPr>
        <p:blipFill>
          <a:blip r:embed="rId3"/>
          <a:stretch>
            <a:fillRect/>
          </a:stretch>
        </p:blipFill>
        <p:spPr>
          <a:xfrm>
            <a:off x="68583" y="4024605"/>
            <a:ext cx="1882140" cy="2352675"/>
          </a:xfrm>
          <a:prstGeom prst="rect">
            <a:avLst/>
          </a:prstGeom>
        </p:spPr>
      </p:pic>
      <p:pic>
        <p:nvPicPr>
          <p:cNvPr id="21" name="Picture 20" descr="A pink and blue bubble&#10;&#10;AI-generated content may be incorrect.">
            <a:extLst>
              <a:ext uri="{FF2B5EF4-FFF2-40B4-BE49-F238E27FC236}">
                <a16:creationId xmlns:a16="http://schemas.microsoft.com/office/drawing/2014/main" id="{21712BC0-2C00-601C-83A4-69D99368389A}"/>
              </a:ext>
            </a:extLst>
          </p:cNvPr>
          <p:cNvPicPr>
            <a:picLocks noChangeAspect="1"/>
          </p:cNvPicPr>
          <p:nvPr/>
        </p:nvPicPr>
        <p:blipFill>
          <a:blip r:embed="rId4"/>
          <a:stretch>
            <a:fillRect/>
          </a:stretch>
        </p:blipFill>
        <p:spPr>
          <a:xfrm>
            <a:off x="9101263" y="2102587"/>
            <a:ext cx="3022154" cy="3022154"/>
          </a:xfrm>
          <a:prstGeom prst="rect">
            <a:avLst/>
          </a:prstGeom>
        </p:spPr>
      </p:pic>
      <p:sp>
        <p:nvSpPr>
          <p:cNvPr id="25" name="TextBox 24">
            <a:extLst>
              <a:ext uri="{FF2B5EF4-FFF2-40B4-BE49-F238E27FC236}">
                <a16:creationId xmlns:a16="http://schemas.microsoft.com/office/drawing/2014/main" id="{AE519415-93F7-F2B9-94FA-D98E663E3D65}"/>
              </a:ext>
            </a:extLst>
          </p:cNvPr>
          <p:cNvSpPr txBox="1"/>
          <p:nvPr/>
        </p:nvSpPr>
        <p:spPr>
          <a:xfrm>
            <a:off x="10029824" y="3193608"/>
            <a:ext cx="1295400" cy="830997"/>
          </a:xfrm>
          <a:prstGeom prst="rect">
            <a:avLst/>
          </a:prstGeom>
          <a:noFill/>
        </p:spPr>
        <p:txBody>
          <a:bodyPr wrap="square" rtlCol="0">
            <a:spAutoFit/>
          </a:bodyPr>
          <a:lstStyle/>
          <a:p>
            <a:r>
              <a:rPr lang="en-US" sz="2400" dirty="0"/>
              <a:t>Student samples</a:t>
            </a:r>
          </a:p>
        </p:txBody>
      </p:sp>
    </p:spTree>
    <p:extLst>
      <p:ext uri="{BB962C8B-B14F-4D97-AF65-F5344CB8AC3E}">
        <p14:creationId xmlns:p14="http://schemas.microsoft.com/office/powerpoint/2010/main" val="1767190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8132B-7345-36BE-C950-206B5F4E4314}"/>
              </a:ext>
            </a:extLst>
          </p:cNvPr>
          <p:cNvSpPr>
            <a:spLocks noGrp="1"/>
          </p:cNvSpPr>
          <p:nvPr>
            <p:ph type="title"/>
          </p:nvPr>
        </p:nvSpPr>
        <p:spPr/>
        <p:txBody>
          <a:bodyPr/>
          <a:lstStyle/>
          <a:p>
            <a:r>
              <a:rPr lang="en-US" dirty="0"/>
              <a:t>Talk to a Partner and Check Answers</a:t>
            </a:r>
          </a:p>
        </p:txBody>
      </p:sp>
      <p:graphicFrame>
        <p:nvGraphicFramePr>
          <p:cNvPr id="6" name="Content Placeholder 2">
            <a:extLst>
              <a:ext uri="{FF2B5EF4-FFF2-40B4-BE49-F238E27FC236}">
                <a16:creationId xmlns:a16="http://schemas.microsoft.com/office/drawing/2014/main" id="{D9E73614-D0BA-1F76-E7DD-3902CF90A92C}"/>
              </a:ext>
            </a:extLst>
          </p:cNvPr>
          <p:cNvGraphicFramePr>
            <a:graphicFrameLocks noGrp="1"/>
          </p:cNvGraphicFramePr>
          <p:nvPr>
            <p:ph idx="1"/>
            <p:extLst>
              <p:ext uri="{D42A27DB-BD31-4B8C-83A1-F6EECF244321}">
                <p14:modId xmlns:p14="http://schemas.microsoft.com/office/powerpoint/2010/main" val="1626780858"/>
              </p:ext>
            </p:extLst>
          </p:nvPr>
        </p:nvGraphicFramePr>
        <p:xfrm>
          <a:off x="616686" y="1574800"/>
          <a:ext cx="10962169" cy="5336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A person with a beard holding a guitar&#10;&#10;AI-generated content may be incorrect.">
            <a:extLst>
              <a:ext uri="{FF2B5EF4-FFF2-40B4-BE49-F238E27FC236}">
                <a16:creationId xmlns:a16="http://schemas.microsoft.com/office/drawing/2014/main" id="{A11D2CC9-4212-5CF3-629D-FBCA57234F36}"/>
              </a:ext>
            </a:extLst>
          </p:cNvPr>
          <p:cNvPicPr>
            <a:picLocks noChangeAspect="1"/>
          </p:cNvPicPr>
          <p:nvPr/>
        </p:nvPicPr>
        <p:blipFill>
          <a:blip r:embed="rId7"/>
          <a:stretch>
            <a:fillRect/>
          </a:stretch>
        </p:blipFill>
        <p:spPr>
          <a:xfrm>
            <a:off x="7715250" y="3267075"/>
            <a:ext cx="2228850" cy="2228850"/>
          </a:xfrm>
          <a:prstGeom prst="rect">
            <a:avLst/>
          </a:prstGeom>
        </p:spPr>
      </p:pic>
      <p:pic>
        <p:nvPicPr>
          <p:cNvPr id="9" name="Picture 8" descr="A person playing a piano&#10;&#10;AI-generated content may be incorrect.">
            <a:extLst>
              <a:ext uri="{FF2B5EF4-FFF2-40B4-BE49-F238E27FC236}">
                <a16:creationId xmlns:a16="http://schemas.microsoft.com/office/drawing/2014/main" id="{5672D034-11A5-B518-4D59-2DC010B7917B}"/>
              </a:ext>
            </a:extLst>
          </p:cNvPr>
          <p:cNvPicPr>
            <a:picLocks noChangeAspect="1"/>
          </p:cNvPicPr>
          <p:nvPr/>
        </p:nvPicPr>
        <p:blipFill>
          <a:blip r:embed="rId8"/>
          <a:stretch>
            <a:fillRect/>
          </a:stretch>
        </p:blipFill>
        <p:spPr>
          <a:xfrm>
            <a:off x="9683248" y="4025900"/>
            <a:ext cx="2156460" cy="2695575"/>
          </a:xfrm>
          <a:prstGeom prst="rect">
            <a:avLst/>
          </a:prstGeom>
        </p:spPr>
      </p:pic>
      <p:pic>
        <p:nvPicPr>
          <p:cNvPr id="11" name="Picture 10" descr="A cartoon of a person playing a violin&#10;&#10;AI-generated content may be incorrect.">
            <a:extLst>
              <a:ext uri="{FF2B5EF4-FFF2-40B4-BE49-F238E27FC236}">
                <a16:creationId xmlns:a16="http://schemas.microsoft.com/office/drawing/2014/main" id="{58D8D0F9-5526-E625-5793-8F87F329DEB8}"/>
              </a:ext>
            </a:extLst>
          </p:cNvPr>
          <p:cNvPicPr>
            <a:picLocks noChangeAspect="1"/>
          </p:cNvPicPr>
          <p:nvPr/>
        </p:nvPicPr>
        <p:blipFill>
          <a:blip r:embed="rId9"/>
          <a:stretch>
            <a:fillRect/>
          </a:stretch>
        </p:blipFill>
        <p:spPr>
          <a:xfrm>
            <a:off x="9656344" y="2067718"/>
            <a:ext cx="1918970" cy="2398713"/>
          </a:xfrm>
          <a:prstGeom prst="rect">
            <a:avLst/>
          </a:prstGeom>
        </p:spPr>
      </p:pic>
    </p:spTree>
    <p:extLst>
      <p:ext uri="{BB962C8B-B14F-4D97-AF65-F5344CB8AC3E}">
        <p14:creationId xmlns:p14="http://schemas.microsoft.com/office/powerpoint/2010/main" val="3950693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C979C-D7DD-AB59-FD7D-8C36CFFE4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0D3D3F-5A71-7AD0-6C9D-0D16F6882917}"/>
              </a:ext>
            </a:extLst>
          </p:cNvPr>
          <p:cNvSpPr>
            <a:spLocks noGrp="1"/>
          </p:cNvSpPr>
          <p:nvPr>
            <p:ph type="title"/>
          </p:nvPr>
        </p:nvSpPr>
        <p:spPr>
          <a:xfrm>
            <a:off x="363055" y="74321"/>
            <a:ext cx="10962169" cy="1532787"/>
          </a:xfrm>
        </p:spPr>
        <p:txBody>
          <a:bodyPr/>
          <a:lstStyle/>
          <a:p>
            <a:r>
              <a:rPr lang="en-US" dirty="0"/>
              <a:t>Let’s Listen and Check the Answers</a:t>
            </a:r>
          </a:p>
        </p:txBody>
      </p:sp>
      <p:sp>
        <p:nvSpPr>
          <p:cNvPr id="5" name="Rectangle: Rounded Corners 4">
            <a:extLst>
              <a:ext uri="{FF2B5EF4-FFF2-40B4-BE49-F238E27FC236}">
                <a16:creationId xmlns:a16="http://schemas.microsoft.com/office/drawing/2014/main" id="{A1DDC8DE-A964-F84A-7723-770872E1C0DC}"/>
              </a:ext>
            </a:extLst>
          </p:cNvPr>
          <p:cNvSpPr/>
          <p:nvPr/>
        </p:nvSpPr>
        <p:spPr>
          <a:xfrm>
            <a:off x="1750698" y="1850288"/>
            <a:ext cx="6877050" cy="185493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800" dirty="0">
                <a:solidFill>
                  <a:srgbClr val="002D74"/>
                </a:solidFill>
              </a:rPr>
              <a:t>Why don't you tell me what you want</a:t>
            </a:r>
          </a:p>
          <a:p>
            <a:pPr algn="ctr"/>
            <a:endParaRPr lang="en-US" dirty="0"/>
          </a:p>
        </p:txBody>
      </p:sp>
      <p:sp>
        <p:nvSpPr>
          <p:cNvPr id="9" name="Rectangle: Rounded Corners 8">
            <a:extLst>
              <a:ext uri="{FF2B5EF4-FFF2-40B4-BE49-F238E27FC236}">
                <a16:creationId xmlns:a16="http://schemas.microsoft.com/office/drawing/2014/main" id="{AD7F66EF-0159-C9A6-F931-3F194CB34034}"/>
              </a:ext>
            </a:extLst>
          </p:cNvPr>
          <p:cNvSpPr/>
          <p:nvPr/>
        </p:nvSpPr>
        <p:spPr>
          <a:xfrm>
            <a:off x="1750698" y="4244956"/>
            <a:ext cx="6877050" cy="185493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br>
              <a:rPr lang="en-US" sz="2800" dirty="0">
                <a:solidFill>
                  <a:srgbClr val="002D74"/>
                </a:solidFill>
              </a:rPr>
            </a:br>
            <a:r>
              <a:rPr lang="en-US" sz="2800" dirty="0">
                <a:solidFill>
                  <a:srgbClr val="002D74"/>
                </a:solidFill>
              </a:rPr>
              <a:t>Nine to five in a nightmare, we're not scared</a:t>
            </a:r>
          </a:p>
          <a:p>
            <a:pPr algn="ctr"/>
            <a:endParaRPr lang="en-US" dirty="0"/>
          </a:p>
        </p:txBody>
      </p:sp>
      <p:sp>
        <p:nvSpPr>
          <p:cNvPr id="11" name="TextBox 10">
            <a:extLst>
              <a:ext uri="{FF2B5EF4-FFF2-40B4-BE49-F238E27FC236}">
                <a16:creationId xmlns:a16="http://schemas.microsoft.com/office/drawing/2014/main" id="{6E6A9337-A81D-24EA-76F1-EAC92D1FC18C}"/>
              </a:ext>
            </a:extLst>
          </p:cNvPr>
          <p:cNvSpPr txBox="1"/>
          <p:nvPr/>
        </p:nvSpPr>
        <p:spPr>
          <a:xfrm>
            <a:off x="6871537" y="4404919"/>
            <a:ext cx="600575" cy="461665"/>
          </a:xfrm>
          <a:prstGeom prst="rect">
            <a:avLst/>
          </a:prstGeom>
          <a:noFill/>
        </p:spPr>
        <p:txBody>
          <a:bodyPr wrap="square">
            <a:spAutoFit/>
          </a:bodyPr>
          <a:lstStyle/>
          <a:p>
            <a:r>
              <a:rPr lang="en-US" sz="2400" dirty="0"/>
              <a:t>⭐</a:t>
            </a:r>
          </a:p>
        </p:txBody>
      </p:sp>
      <p:sp>
        <p:nvSpPr>
          <p:cNvPr id="12" name="Oval 11">
            <a:extLst>
              <a:ext uri="{FF2B5EF4-FFF2-40B4-BE49-F238E27FC236}">
                <a16:creationId xmlns:a16="http://schemas.microsoft.com/office/drawing/2014/main" id="{91717D92-688E-1D8C-A0CC-7AB3F6184B06}"/>
              </a:ext>
            </a:extLst>
          </p:cNvPr>
          <p:cNvSpPr/>
          <p:nvPr/>
        </p:nvSpPr>
        <p:spPr>
          <a:xfrm>
            <a:off x="2667001" y="5046273"/>
            <a:ext cx="447674" cy="416957"/>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CF9F8C2-BA32-DCBD-943D-486CF425096A}"/>
              </a:ext>
            </a:extLst>
          </p:cNvPr>
          <p:cNvSpPr txBox="1"/>
          <p:nvPr/>
        </p:nvSpPr>
        <p:spPr>
          <a:xfrm>
            <a:off x="6504227" y="1845618"/>
            <a:ext cx="476250" cy="461665"/>
          </a:xfrm>
          <a:prstGeom prst="rect">
            <a:avLst/>
          </a:prstGeom>
          <a:noFill/>
        </p:spPr>
        <p:txBody>
          <a:bodyPr wrap="square">
            <a:spAutoFit/>
          </a:bodyPr>
          <a:lstStyle/>
          <a:p>
            <a:r>
              <a:rPr lang="en-US" sz="2400" dirty="0"/>
              <a:t>⭐</a:t>
            </a:r>
            <a:endParaRPr lang="en-US" dirty="0"/>
          </a:p>
        </p:txBody>
      </p:sp>
      <p:sp>
        <p:nvSpPr>
          <p:cNvPr id="14" name="Right Brace 13">
            <a:extLst>
              <a:ext uri="{FF2B5EF4-FFF2-40B4-BE49-F238E27FC236}">
                <a16:creationId xmlns:a16="http://schemas.microsoft.com/office/drawing/2014/main" id="{DFC1B563-256E-5DF6-52DD-CAD745D03A37}"/>
              </a:ext>
            </a:extLst>
          </p:cNvPr>
          <p:cNvSpPr/>
          <p:nvPr/>
        </p:nvSpPr>
        <p:spPr>
          <a:xfrm rot="16200000">
            <a:off x="6695794" y="1296044"/>
            <a:ext cx="252300" cy="2224761"/>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Right Brace 14">
            <a:extLst>
              <a:ext uri="{FF2B5EF4-FFF2-40B4-BE49-F238E27FC236}">
                <a16:creationId xmlns:a16="http://schemas.microsoft.com/office/drawing/2014/main" id="{D85ECFF4-BD22-A48B-D662-2C5AFD8699DF}"/>
              </a:ext>
            </a:extLst>
          </p:cNvPr>
          <p:cNvSpPr/>
          <p:nvPr/>
        </p:nvSpPr>
        <p:spPr>
          <a:xfrm rot="16200000">
            <a:off x="7045675" y="3809415"/>
            <a:ext cx="252300" cy="2328539"/>
          </a:xfrm>
          <a:prstGeom prst="righ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 name="Flowchart: Alternate Process 2">
            <a:extLst>
              <a:ext uri="{FF2B5EF4-FFF2-40B4-BE49-F238E27FC236}">
                <a16:creationId xmlns:a16="http://schemas.microsoft.com/office/drawing/2014/main" id="{3A68C70B-B17E-CB47-2DB6-C1BA47759992}"/>
              </a:ext>
            </a:extLst>
          </p:cNvPr>
          <p:cNvSpPr/>
          <p:nvPr/>
        </p:nvSpPr>
        <p:spPr>
          <a:xfrm>
            <a:off x="8974933" y="1921906"/>
            <a:ext cx="2667000" cy="1704975"/>
          </a:xfrm>
          <a:prstGeom prst="flowChartAlternateProcess">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dirty="0">
                <a:solidFill>
                  <a:srgbClr val="002D74"/>
                </a:solidFill>
              </a:rPr>
              <a:t>🔗 </a:t>
            </a:r>
            <a:r>
              <a:rPr lang="en-US" sz="2400" i="1" dirty="0">
                <a:solidFill>
                  <a:srgbClr val="002D74"/>
                </a:solidFill>
              </a:rPr>
              <a:t>don’t-you</a:t>
            </a:r>
            <a:endParaRPr lang="en-US" sz="2400" dirty="0">
              <a:solidFill>
                <a:srgbClr val="002D74"/>
              </a:solidFill>
            </a:endParaRPr>
          </a:p>
          <a:p>
            <a:r>
              <a:rPr lang="en-US" sz="2400" dirty="0">
                <a:solidFill>
                  <a:srgbClr val="002D74"/>
                </a:solidFill>
              </a:rPr>
              <a:t>🔗 </a:t>
            </a:r>
            <a:r>
              <a:rPr lang="en-US" sz="2400" i="1" dirty="0">
                <a:solidFill>
                  <a:srgbClr val="002D74"/>
                </a:solidFill>
              </a:rPr>
              <a:t>tell-me</a:t>
            </a:r>
            <a:endParaRPr lang="en-US" sz="2400" dirty="0">
              <a:solidFill>
                <a:srgbClr val="002D74"/>
              </a:solidFill>
            </a:endParaRPr>
          </a:p>
          <a:p>
            <a:r>
              <a:rPr lang="en-US" sz="2400" dirty="0">
                <a:solidFill>
                  <a:srgbClr val="002D74"/>
                </a:solidFill>
              </a:rPr>
              <a:t>🔗 </a:t>
            </a:r>
            <a:r>
              <a:rPr lang="en-US" sz="2400" i="1" dirty="0">
                <a:solidFill>
                  <a:srgbClr val="002D74"/>
                </a:solidFill>
              </a:rPr>
              <a:t>what-you</a:t>
            </a:r>
            <a:endParaRPr lang="en-US" sz="2400" dirty="0">
              <a:solidFill>
                <a:srgbClr val="002D74"/>
              </a:solidFill>
            </a:endParaRPr>
          </a:p>
          <a:p>
            <a:r>
              <a:rPr lang="en-US" sz="2400" dirty="0">
                <a:solidFill>
                  <a:srgbClr val="002D74"/>
                </a:solidFill>
              </a:rPr>
              <a:t>⭐ </a:t>
            </a:r>
            <a:r>
              <a:rPr lang="en-US" sz="2400" dirty="0" err="1">
                <a:solidFill>
                  <a:srgbClr val="002D74"/>
                </a:solidFill>
              </a:rPr>
              <a:t>whatyouwant</a:t>
            </a:r>
            <a:endParaRPr lang="en-US" sz="2400" dirty="0">
              <a:solidFill>
                <a:srgbClr val="002D74"/>
              </a:solidFill>
            </a:endParaRPr>
          </a:p>
        </p:txBody>
      </p:sp>
      <p:sp>
        <p:nvSpPr>
          <p:cNvPr id="6" name="Flowchart: Alternate Process 5">
            <a:extLst>
              <a:ext uri="{FF2B5EF4-FFF2-40B4-BE49-F238E27FC236}">
                <a16:creationId xmlns:a16="http://schemas.microsoft.com/office/drawing/2014/main" id="{045ABC20-87C8-BCAB-E949-F2DB4B685926}"/>
              </a:ext>
            </a:extLst>
          </p:cNvPr>
          <p:cNvSpPr/>
          <p:nvPr/>
        </p:nvSpPr>
        <p:spPr>
          <a:xfrm>
            <a:off x="8848732" y="4150443"/>
            <a:ext cx="3133725" cy="1949450"/>
          </a:xfrm>
          <a:prstGeom prst="flowChartAlternateProcess">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400" dirty="0">
                <a:solidFill>
                  <a:srgbClr val="002D74"/>
                </a:solidFill>
              </a:rPr>
              <a:t>🔵 to → /</a:t>
            </a:r>
            <a:r>
              <a:rPr lang="en-US" sz="2400" dirty="0" err="1">
                <a:solidFill>
                  <a:srgbClr val="002D74"/>
                </a:solidFill>
              </a:rPr>
              <a:t>tə</a:t>
            </a:r>
            <a:r>
              <a:rPr lang="en-US" sz="2400" dirty="0">
                <a:solidFill>
                  <a:srgbClr val="002D74"/>
                </a:solidFill>
              </a:rPr>
              <a:t>/</a:t>
            </a:r>
          </a:p>
          <a:p>
            <a:r>
              <a:rPr lang="en-US" sz="2400" dirty="0">
                <a:solidFill>
                  <a:srgbClr val="002D74"/>
                </a:solidFill>
              </a:rPr>
              <a:t>🔗 </a:t>
            </a:r>
            <a:r>
              <a:rPr lang="en-US" sz="2400" i="1" dirty="0">
                <a:solidFill>
                  <a:srgbClr val="002D74"/>
                </a:solidFill>
              </a:rPr>
              <a:t>five-in-a</a:t>
            </a:r>
            <a:endParaRPr lang="en-US" sz="2400" dirty="0">
              <a:solidFill>
                <a:srgbClr val="002D74"/>
              </a:solidFill>
            </a:endParaRPr>
          </a:p>
          <a:p>
            <a:r>
              <a:rPr lang="en-US" sz="2400" dirty="0">
                <a:solidFill>
                  <a:srgbClr val="002D74"/>
                </a:solidFill>
              </a:rPr>
              <a:t>🔗 </a:t>
            </a:r>
            <a:r>
              <a:rPr lang="en-US" sz="2400" i="1" dirty="0">
                <a:solidFill>
                  <a:srgbClr val="002D74"/>
                </a:solidFill>
              </a:rPr>
              <a:t>in-a</a:t>
            </a:r>
            <a:endParaRPr lang="en-US" sz="2400" dirty="0">
              <a:solidFill>
                <a:srgbClr val="002D74"/>
              </a:solidFill>
            </a:endParaRPr>
          </a:p>
          <a:p>
            <a:r>
              <a:rPr lang="en-US" sz="2400" dirty="0">
                <a:solidFill>
                  <a:srgbClr val="002D74"/>
                </a:solidFill>
              </a:rPr>
              <a:t>🔗 </a:t>
            </a:r>
            <a:r>
              <a:rPr lang="en-US" sz="2400" i="1" dirty="0">
                <a:solidFill>
                  <a:srgbClr val="002D74"/>
                </a:solidFill>
              </a:rPr>
              <a:t>we’re-not</a:t>
            </a:r>
            <a:endParaRPr lang="en-US" sz="2400" dirty="0">
              <a:solidFill>
                <a:srgbClr val="002D74"/>
              </a:solidFill>
            </a:endParaRPr>
          </a:p>
          <a:p>
            <a:r>
              <a:rPr lang="en-US" sz="2400" dirty="0">
                <a:solidFill>
                  <a:srgbClr val="002D74"/>
                </a:solidFill>
              </a:rPr>
              <a:t>⭐ </a:t>
            </a:r>
            <a:r>
              <a:rPr lang="en-US" sz="2400" dirty="0" err="1">
                <a:solidFill>
                  <a:srgbClr val="002D74"/>
                </a:solidFill>
              </a:rPr>
              <a:t>werenotscared</a:t>
            </a:r>
            <a:endParaRPr lang="en-US" sz="2400" dirty="0">
              <a:solidFill>
                <a:srgbClr val="002D74"/>
              </a:solidFill>
            </a:endParaRPr>
          </a:p>
        </p:txBody>
      </p:sp>
      <p:pic>
        <p:nvPicPr>
          <p:cNvPr id="7" name="Picture 6" descr="A blue music note symbol&#10;&#10;AI-generated content may be incorrect.">
            <a:extLst>
              <a:ext uri="{FF2B5EF4-FFF2-40B4-BE49-F238E27FC236}">
                <a16:creationId xmlns:a16="http://schemas.microsoft.com/office/drawing/2014/main" id="{D5991EE4-848C-3860-04DE-77CEDA741A8E}"/>
              </a:ext>
            </a:extLst>
          </p:cNvPr>
          <p:cNvPicPr>
            <a:picLocks noChangeAspect="1"/>
          </p:cNvPicPr>
          <p:nvPr/>
        </p:nvPicPr>
        <p:blipFill>
          <a:blip r:embed="rId4"/>
          <a:stretch>
            <a:fillRect/>
          </a:stretch>
        </p:blipFill>
        <p:spPr>
          <a:xfrm>
            <a:off x="363055" y="2217182"/>
            <a:ext cx="1114424" cy="1114424"/>
          </a:xfrm>
          <a:prstGeom prst="rect">
            <a:avLst/>
          </a:prstGeom>
        </p:spPr>
      </p:pic>
      <p:pic>
        <p:nvPicPr>
          <p:cNvPr id="10" name="Picture 9" descr="A blue music note&#10;&#10;AI-generated content may be incorrect.">
            <a:extLst>
              <a:ext uri="{FF2B5EF4-FFF2-40B4-BE49-F238E27FC236}">
                <a16:creationId xmlns:a16="http://schemas.microsoft.com/office/drawing/2014/main" id="{89BB7AC2-7A8F-6294-D01B-E00048CF5874}"/>
              </a:ext>
            </a:extLst>
          </p:cNvPr>
          <p:cNvPicPr>
            <a:picLocks noChangeAspect="1"/>
          </p:cNvPicPr>
          <p:nvPr/>
        </p:nvPicPr>
        <p:blipFill>
          <a:blip r:embed="rId5"/>
          <a:stretch>
            <a:fillRect/>
          </a:stretch>
        </p:blipFill>
        <p:spPr>
          <a:xfrm>
            <a:off x="209543" y="4495697"/>
            <a:ext cx="1246377" cy="1246377"/>
          </a:xfrm>
          <a:prstGeom prst="rect">
            <a:avLst/>
          </a:prstGeom>
        </p:spPr>
      </p:pic>
      <p:pic>
        <p:nvPicPr>
          <p:cNvPr id="16" name="what_you_want_to_hear_-_sub-radio">
            <a:hlinkClick r:id="" action="ppaction://media"/>
            <a:extLst>
              <a:ext uri="{FF2B5EF4-FFF2-40B4-BE49-F238E27FC236}">
                <a16:creationId xmlns:a16="http://schemas.microsoft.com/office/drawing/2014/main" id="{DFE3F30E-6BEF-2211-5897-C48E522DA0AD}"/>
              </a:ext>
            </a:extLst>
          </p:cNvPr>
          <p:cNvPicPr>
            <a:picLocks noChangeAspect="1"/>
          </p:cNvPicPr>
          <p:nvPr>
            <a:audioFile r:link="rId1"/>
            <p:extLst>
              <p:ext uri="{DAA4B4D4-6D71-4841-9C94-3DE7FCFB9230}">
                <p14:media xmlns:p14="http://schemas.microsoft.com/office/powerpoint/2010/main" r:embed="rId2">
                  <p14:trim st="33000" end="186568.175"/>
                </p14:media>
              </p:ext>
            </p:extLst>
          </p:nvPr>
        </p:nvPicPr>
        <p:blipFill>
          <a:blip r:embed="rId6"/>
          <a:stretch>
            <a:fillRect/>
          </a:stretch>
        </p:blipFill>
        <p:spPr>
          <a:xfrm>
            <a:off x="527931" y="6099893"/>
            <a:ext cx="609600" cy="609600"/>
          </a:xfrm>
          <a:prstGeom prst="rect">
            <a:avLst/>
          </a:prstGeom>
        </p:spPr>
      </p:pic>
      <p:cxnSp>
        <p:nvCxnSpPr>
          <p:cNvPr id="20" name="Straight Connector 19">
            <a:extLst>
              <a:ext uri="{FF2B5EF4-FFF2-40B4-BE49-F238E27FC236}">
                <a16:creationId xmlns:a16="http://schemas.microsoft.com/office/drawing/2014/main" id="{E5668ACE-153B-0168-8DD8-7B7644FEAD28}"/>
              </a:ext>
            </a:extLst>
          </p:cNvPr>
          <p:cNvCxnSpPr/>
          <p:nvPr/>
        </p:nvCxnSpPr>
        <p:spPr>
          <a:xfrm>
            <a:off x="3219450" y="2867025"/>
            <a:ext cx="1333500"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24" name="Straight Connector 23">
            <a:extLst>
              <a:ext uri="{FF2B5EF4-FFF2-40B4-BE49-F238E27FC236}">
                <a16:creationId xmlns:a16="http://schemas.microsoft.com/office/drawing/2014/main" id="{9377E64A-97B8-7EEA-7147-956C83346304}"/>
              </a:ext>
            </a:extLst>
          </p:cNvPr>
          <p:cNvCxnSpPr>
            <a:cxnSpLocks/>
          </p:cNvCxnSpPr>
          <p:nvPr/>
        </p:nvCxnSpPr>
        <p:spPr>
          <a:xfrm>
            <a:off x="4695825" y="2867025"/>
            <a:ext cx="971550"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28" name="Straight Connector 27">
            <a:extLst>
              <a:ext uri="{FF2B5EF4-FFF2-40B4-BE49-F238E27FC236}">
                <a16:creationId xmlns:a16="http://schemas.microsoft.com/office/drawing/2014/main" id="{BC60409D-11B6-5C6E-380C-172ED197E8C6}"/>
              </a:ext>
            </a:extLst>
          </p:cNvPr>
          <p:cNvCxnSpPr/>
          <p:nvPr/>
        </p:nvCxnSpPr>
        <p:spPr>
          <a:xfrm>
            <a:off x="5799377" y="2867025"/>
            <a:ext cx="1333500"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FDBC20D0-BA0F-AF84-E9D9-2379FC526B37}"/>
              </a:ext>
            </a:extLst>
          </p:cNvPr>
          <p:cNvCxnSpPr>
            <a:cxnSpLocks/>
          </p:cNvCxnSpPr>
          <p:nvPr/>
        </p:nvCxnSpPr>
        <p:spPr>
          <a:xfrm>
            <a:off x="3114675" y="5463230"/>
            <a:ext cx="1152525"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31" name="Straight Connector 30">
            <a:extLst>
              <a:ext uri="{FF2B5EF4-FFF2-40B4-BE49-F238E27FC236}">
                <a16:creationId xmlns:a16="http://schemas.microsoft.com/office/drawing/2014/main" id="{95C7A154-BDD7-B45A-2A5C-3AE93E8BBFB0}"/>
              </a:ext>
            </a:extLst>
          </p:cNvPr>
          <p:cNvCxnSpPr>
            <a:cxnSpLocks/>
          </p:cNvCxnSpPr>
          <p:nvPr/>
        </p:nvCxnSpPr>
        <p:spPr>
          <a:xfrm>
            <a:off x="3733800" y="5577530"/>
            <a:ext cx="533400" cy="0"/>
          </a:xfrm>
          <a:prstGeom prst="line">
            <a:avLst/>
          </a:prstGeom>
          <a:ln w="28575"/>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5350191A-2D1B-B9A3-F399-24A1C43EE980}"/>
              </a:ext>
            </a:extLst>
          </p:cNvPr>
          <p:cNvCxnSpPr>
            <a:cxnSpLocks/>
          </p:cNvCxnSpPr>
          <p:nvPr/>
        </p:nvCxnSpPr>
        <p:spPr>
          <a:xfrm>
            <a:off x="6007556" y="5449585"/>
            <a:ext cx="1363446" cy="0"/>
          </a:xfrm>
          <a:prstGeom prst="line">
            <a:avLst/>
          </a:prstGeom>
          <a:ln w="28575"/>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2620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00"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16"/>
                </p:tgtEl>
              </p:cMediaNode>
            </p:audio>
          </p:childTnLst>
        </p:cTn>
      </p:par>
    </p:tnLst>
    <p:bldLst>
      <p:bldP spid="11" grpId="0"/>
      <p:bldP spid="12" grpId="0" animBg="1"/>
      <p:bldP spid="13" grpId="0"/>
      <p:bldP spid="14"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A7AA-DCE3-23CD-0DFC-9456F6432724}"/>
              </a:ext>
            </a:extLst>
          </p:cNvPr>
          <p:cNvSpPr>
            <a:spLocks noGrp="1"/>
          </p:cNvSpPr>
          <p:nvPr>
            <p:ph type="title"/>
          </p:nvPr>
        </p:nvSpPr>
        <p:spPr/>
        <p:txBody>
          <a:bodyPr/>
          <a:lstStyle/>
          <a:p>
            <a:r>
              <a:rPr lang="en-US" dirty="0"/>
              <a:t>Post-Listening Activity </a:t>
            </a:r>
          </a:p>
        </p:txBody>
      </p:sp>
      <p:sp>
        <p:nvSpPr>
          <p:cNvPr id="3" name="Content Placeholder 2">
            <a:extLst>
              <a:ext uri="{FF2B5EF4-FFF2-40B4-BE49-F238E27FC236}">
                <a16:creationId xmlns:a16="http://schemas.microsoft.com/office/drawing/2014/main" id="{E082565C-6048-7E19-A15C-7BB3DD43157D}"/>
              </a:ext>
            </a:extLst>
          </p:cNvPr>
          <p:cNvSpPr>
            <a:spLocks noGrp="1"/>
          </p:cNvSpPr>
          <p:nvPr>
            <p:ph idx="1"/>
          </p:nvPr>
        </p:nvSpPr>
        <p:spPr>
          <a:xfrm>
            <a:off x="616686" y="1574800"/>
            <a:ext cx="10962169" cy="4654550"/>
          </a:xfrm>
        </p:spPr>
        <p:txBody>
          <a:bodyPr>
            <a:normAutofit/>
          </a:bodyPr>
          <a:lstStyle/>
          <a:p>
            <a:pPr marL="0" indent="0">
              <a:buNone/>
            </a:pPr>
            <a:r>
              <a:rPr lang="en-US" sz="2800" b="1" dirty="0"/>
              <a:t>Post-listening discussion questions: </a:t>
            </a:r>
          </a:p>
          <a:p>
            <a:pPr marL="0" indent="0">
              <a:buNone/>
            </a:pPr>
            <a:endParaRPr lang="en-US" b="1" dirty="0"/>
          </a:p>
          <a:p>
            <a:pPr marL="0" indent="0">
              <a:buNone/>
            </a:pPr>
            <a:endParaRPr lang="en-US" b="1" dirty="0"/>
          </a:p>
          <a:p>
            <a:pPr marL="0" indent="0">
              <a:buNone/>
            </a:pPr>
            <a:endParaRPr lang="en-US" b="1" dirty="0"/>
          </a:p>
          <a:p>
            <a:r>
              <a:rPr lang="en-US" sz="2400" dirty="0"/>
              <a:t>Which words or phrases were hardest to hear clearly?</a:t>
            </a:r>
          </a:p>
          <a:p>
            <a:r>
              <a:rPr lang="en-US" sz="2400" dirty="0"/>
              <a:t>Did any words sound different than you expected?</a:t>
            </a:r>
          </a:p>
          <a:p>
            <a:r>
              <a:rPr lang="en-US" sz="2400" dirty="0"/>
              <a:t>Which phrase sounded like one long word?</a:t>
            </a:r>
          </a:p>
          <a:p>
            <a:pPr marL="0" indent="0">
              <a:buNone/>
            </a:pPr>
            <a:endParaRPr lang="en-US" dirty="0"/>
          </a:p>
          <a:p>
            <a:endParaRPr lang="en-US" dirty="0"/>
          </a:p>
        </p:txBody>
      </p:sp>
      <p:pic>
        <p:nvPicPr>
          <p:cNvPr id="5" name="Picture 4" descr="A yellow and green bubble&#10;&#10;AI-generated content may be incorrect.">
            <a:extLst>
              <a:ext uri="{FF2B5EF4-FFF2-40B4-BE49-F238E27FC236}">
                <a16:creationId xmlns:a16="http://schemas.microsoft.com/office/drawing/2014/main" id="{9E8B1BB4-06B8-F714-DE05-85174DE4F10F}"/>
              </a:ext>
            </a:extLst>
          </p:cNvPr>
          <p:cNvPicPr>
            <a:picLocks noChangeAspect="1"/>
          </p:cNvPicPr>
          <p:nvPr/>
        </p:nvPicPr>
        <p:blipFill>
          <a:blip r:embed="rId2"/>
          <a:stretch>
            <a:fillRect/>
          </a:stretch>
        </p:blipFill>
        <p:spPr>
          <a:xfrm>
            <a:off x="8895673" y="3621994"/>
            <a:ext cx="3184863" cy="3184863"/>
          </a:xfrm>
          <a:prstGeom prst="rect">
            <a:avLst/>
          </a:prstGeom>
        </p:spPr>
      </p:pic>
      <p:sp>
        <p:nvSpPr>
          <p:cNvPr id="4" name="Rectangle: Folded Corner 3">
            <a:extLst>
              <a:ext uri="{FF2B5EF4-FFF2-40B4-BE49-F238E27FC236}">
                <a16:creationId xmlns:a16="http://schemas.microsoft.com/office/drawing/2014/main" id="{74A37909-0A8E-03F8-BF90-62A55B9076B7}"/>
              </a:ext>
            </a:extLst>
          </p:cNvPr>
          <p:cNvSpPr/>
          <p:nvPr/>
        </p:nvSpPr>
        <p:spPr>
          <a:xfrm>
            <a:off x="1770973" y="2370563"/>
            <a:ext cx="3267752" cy="1052512"/>
          </a:xfrm>
          <a:custGeom>
            <a:avLst/>
            <a:gdLst>
              <a:gd name="csX0" fmla="*/ 0 w 3267752"/>
              <a:gd name="csY0" fmla="*/ 0 h 1052512"/>
              <a:gd name="csX1" fmla="*/ 479270 w 3267752"/>
              <a:gd name="csY1" fmla="*/ 0 h 1052512"/>
              <a:gd name="csX2" fmla="*/ 1089251 w 3267752"/>
              <a:gd name="csY2" fmla="*/ 0 h 1052512"/>
              <a:gd name="csX3" fmla="*/ 1633876 w 3267752"/>
              <a:gd name="csY3" fmla="*/ 0 h 1052512"/>
              <a:gd name="csX4" fmla="*/ 2080469 w 3267752"/>
              <a:gd name="csY4" fmla="*/ 0 h 1052512"/>
              <a:gd name="csX5" fmla="*/ 2592417 w 3267752"/>
              <a:gd name="csY5" fmla="*/ 0 h 1052512"/>
              <a:gd name="csX6" fmla="*/ 3267752 w 3267752"/>
              <a:gd name="csY6" fmla="*/ 0 h 1052512"/>
              <a:gd name="csX7" fmla="*/ 3267752 w 3267752"/>
              <a:gd name="csY7" fmla="*/ 447316 h 1052512"/>
              <a:gd name="csX8" fmla="*/ 3267752 w 3267752"/>
              <a:gd name="csY8" fmla="*/ 877090 h 1052512"/>
              <a:gd name="csX9" fmla="*/ 3092330 w 3267752"/>
              <a:gd name="csY9" fmla="*/ 1052512 h 1052512"/>
              <a:gd name="csX10" fmla="*/ 2515095 w 3267752"/>
              <a:gd name="csY10" fmla="*/ 1052512 h 1052512"/>
              <a:gd name="csX11" fmla="*/ 1968783 w 3267752"/>
              <a:gd name="csY11" fmla="*/ 1052512 h 1052512"/>
              <a:gd name="csX12" fmla="*/ 1422472 w 3267752"/>
              <a:gd name="csY12" fmla="*/ 1052512 h 1052512"/>
              <a:gd name="csX13" fmla="*/ 999853 w 3267752"/>
              <a:gd name="csY13" fmla="*/ 1052512 h 1052512"/>
              <a:gd name="csX14" fmla="*/ 0 w 3267752"/>
              <a:gd name="csY14" fmla="*/ 1052512 h 1052512"/>
              <a:gd name="csX15" fmla="*/ 0 w 3267752"/>
              <a:gd name="csY15" fmla="*/ 505206 h 1052512"/>
              <a:gd name="csX16" fmla="*/ 0 w 3267752"/>
              <a:gd name="csY16" fmla="*/ 0 h 1052512"/>
              <a:gd name="csX0" fmla="*/ 3092330 w 3267752"/>
              <a:gd name="csY0" fmla="*/ 1052512 h 1052512"/>
              <a:gd name="csX1" fmla="*/ 3127414 w 3267752"/>
              <a:gd name="csY1" fmla="*/ 912174 h 1052512"/>
              <a:gd name="csX2" fmla="*/ 3267752 w 3267752"/>
              <a:gd name="csY2" fmla="*/ 877090 h 1052512"/>
              <a:gd name="csX3" fmla="*/ 3092330 w 3267752"/>
              <a:gd name="csY3" fmla="*/ 1052512 h 1052512"/>
              <a:gd name="csX0" fmla="*/ 3092330 w 3267752"/>
              <a:gd name="csY0" fmla="*/ 1052512 h 1052512"/>
              <a:gd name="csX1" fmla="*/ 3127414 w 3267752"/>
              <a:gd name="csY1" fmla="*/ 912174 h 1052512"/>
              <a:gd name="csX2" fmla="*/ 3267752 w 3267752"/>
              <a:gd name="csY2" fmla="*/ 877090 h 1052512"/>
              <a:gd name="csX3" fmla="*/ 3092330 w 3267752"/>
              <a:gd name="csY3" fmla="*/ 1052512 h 1052512"/>
              <a:gd name="csX4" fmla="*/ 2607865 w 3267752"/>
              <a:gd name="csY4" fmla="*/ 1052512 h 1052512"/>
              <a:gd name="csX5" fmla="*/ 2154323 w 3267752"/>
              <a:gd name="csY5" fmla="*/ 1052512 h 1052512"/>
              <a:gd name="csX6" fmla="*/ 1669858 w 3267752"/>
              <a:gd name="csY6" fmla="*/ 1052512 h 1052512"/>
              <a:gd name="csX7" fmla="*/ 1154470 w 3267752"/>
              <a:gd name="csY7" fmla="*/ 1052512 h 1052512"/>
              <a:gd name="csX8" fmla="*/ 700928 w 3267752"/>
              <a:gd name="csY8" fmla="*/ 1052512 h 1052512"/>
              <a:gd name="csX9" fmla="*/ 0 w 3267752"/>
              <a:gd name="csY9" fmla="*/ 1052512 h 1052512"/>
              <a:gd name="csX10" fmla="*/ 0 w 3267752"/>
              <a:gd name="csY10" fmla="*/ 526256 h 1052512"/>
              <a:gd name="csX11" fmla="*/ 0 w 3267752"/>
              <a:gd name="csY11" fmla="*/ 0 h 1052512"/>
              <a:gd name="csX12" fmla="*/ 479270 w 3267752"/>
              <a:gd name="csY12" fmla="*/ 0 h 1052512"/>
              <a:gd name="csX13" fmla="*/ 1089251 w 3267752"/>
              <a:gd name="csY13" fmla="*/ 0 h 1052512"/>
              <a:gd name="csX14" fmla="*/ 1699231 w 3267752"/>
              <a:gd name="csY14" fmla="*/ 0 h 1052512"/>
              <a:gd name="csX15" fmla="*/ 2243856 w 3267752"/>
              <a:gd name="csY15" fmla="*/ 0 h 1052512"/>
              <a:gd name="csX16" fmla="*/ 2788482 w 3267752"/>
              <a:gd name="csY16" fmla="*/ 0 h 1052512"/>
              <a:gd name="csX17" fmla="*/ 3267752 w 3267752"/>
              <a:gd name="csY17" fmla="*/ 0 h 1052512"/>
              <a:gd name="csX18" fmla="*/ 3267752 w 3267752"/>
              <a:gd name="csY18" fmla="*/ 438545 h 1052512"/>
              <a:gd name="csX19" fmla="*/ 3267752 w 3267752"/>
              <a:gd name="csY19" fmla="*/ 877090 h 105251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267752" h="1052512" stroke="0" extrusionOk="0">
                <a:moveTo>
                  <a:pt x="0" y="0"/>
                </a:moveTo>
                <a:cubicBezTo>
                  <a:pt x="127014" y="-30804"/>
                  <a:pt x="319844" y="3778"/>
                  <a:pt x="479270" y="0"/>
                </a:cubicBezTo>
                <a:cubicBezTo>
                  <a:pt x="638696" y="-3778"/>
                  <a:pt x="849268" y="43027"/>
                  <a:pt x="1089251" y="0"/>
                </a:cubicBezTo>
                <a:cubicBezTo>
                  <a:pt x="1329234" y="-43027"/>
                  <a:pt x="1500182" y="38767"/>
                  <a:pt x="1633876" y="0"/>
                </a:cubicBezTo>
                <a:cubicBezTo>
                  <a:pt x="1767570" y="-38767"/>
                  <a:pt x="1976856" y="36018"/>
                  <a:pt x="2080469" y="0"/>
                </a:cubicBezTo>
                <a:cubicBezTo>
                  <a:pt x="2184082" y="-36018"/>
                  <a:pt x="2390705" y="38141"/>
                  <a:pt x="2592417" y="0"/>
                </a:cubicBezTo>
                <a:cubicBezTo>
                  <a:pt x="2794129" y="-38141"/>
                  <a:pt x="3015709" y="37116"/>
                  <a:pt x="3267752" y="0"/>
                </a:cubicBezTo>
                <a:cubicBezTo>
                  <a:pt x="3299246" y="183594"/>
                  <a:pt x="3240042" y="354004"/>
                  <a:pt x="3267752" y="447316"/>
                </a:cubicBezTo>
                <a:cubicBezTo>
                  <a:pt x="3295462" y="540628"/>
                  <a:pt x="3224811" y="758848"/>
                  <a:pt x="3267752" y="877090"/>
                </a:cubicBezTo>
                <a:cubicBezTo>
                  <a:pt x="3227764" y="938964"/>
                  <a:pt x="3134856" y="978977"/>
                  <a:pt x="3092330" y="1052512"/>
                </a:cubicBezTo>
                <a:cubicBezTo>
                  <a:pt x="2847307" y="1065130"/>
                  <a:pt x="2675558" y="1048921"/>
                  <a:pt x="2515095" y="1052512"/>
                </a:cubicBezTo>
                <a:cubicBezTo>
                  <a:pt x="2354633" y="1056103"/>
                  <a:pt x="2217228" y="1005122"/>
                  <a:pt x="1968783" y="1052512"/>
                </a:cubicBezTo>
                <a:cubicBezTo>
                  <a:pt x="1720338" y="1099902"/>
                  <a:pt x="1617515" y="1051828"/>
                  <a:pt x="1422472" y="1052512"/>
                </a:cubicBezTo>
                <a:cubicBezTo>
                  <a:pt x="1227429" y="1053196"/>
                  <a:pt x="1089747" y="1009594"/>
                  <a:pt x="999853" y="1052512"/>
                </a:cubicBezTo>
                <a:cubicBezTo>
                  <a:pt x="909959" y="1095430"/>
                  <a:pt x="472926" y="969846"/>
                  <a:pt x="0" y="1052512"/>
                </a:cubicBezTo>
                <a:cubicBezTo>
                  <a:pt x="-44487" y="808950"/>
                  <a:pt x="27661" y="621085"/>
                  <a:pt x="0" y="505206"/>
                </a:cubicBezTo>
                <a:cubicBezTo>
                  <a:pt x="-27661" y="389327"/>
                  <a:pt x="44012" y="111590"/>
                  <a:pt x="0" y="0"/>
                </a:cubicBezTo>
                <a:close/>
              </a:path>
              <a:path w="3267752" h="1052512" fill="darkenLess" stroke="0" extrusionOk="0">
                <a:moveTo>
                  <a:pt x="3092330" y="1052512"/>
                </a:moveTo>
                <a:cubicBezTo>
                  <a:pt x="3089948" y="1001356"/>
                  <a:pt x="3128414" y="973100"/>
                  <a:pt x="3127414" y="912174"/>
                </a:cubicBezTo>
                <a:cubicBezTo>
                  <a:pt x="3153760" y="888912"/>
                  <a:pt x="3205746" y="903346"/>
                  <a:pt x="3267752" y="877090"/>
                </a:cubicBezTo>
                <a:cubicBezTo>
                  <a:pt x="3209935" y="947160"/>
                  <a:pt x="3129662" y="992600"/>
                  <a:pt x="3092330" y="1052512"/>
                </a:cubicBezTo>
                <a:close/>
              </a:path>
              <a:path w="3267752" h="1052512" fill="none" extrusionOk="0">
                <a:moveTo>
                  <a:pt x="3092330" y="1052512"/>
                </a:moveTo>
                <a:cubicBezTo>
                  <a:pt x="3101786" y="1009593"/>
                  <a:pt x="3120639" y="953274"/>
                  <a:pt x="3127414" y="912174"/>
                </a:cubicBezTo>
                <a:cubicBezTo>
                  <a:pt x="3161548" y="901582"/>
                  <a:pt x="3207559" y="900188"/>
                  <a:pt x="3267752" y="877090"/>
                </a:cubicBezTo>
                <a:cubicBezTo>
                  <a:pt x="3231073" y="952474"/>
                  <a:pt x="3148968" y="954732"/>
                  <a:pt x="3092330" y="1052512"/>
                </a:cubicBezTo>
                <a:cubicBezTo>
                  <a:pt x="2967177" y="1085782"/>
                  <a:pt x="2722308" y="1002085"/>
                  <a:pt x="2607865" y="1052512"/>
                </a:cubicBezTo>
                <a:cubicBezTo>
                  <a:pt x="2493422" y="1102939"/>
                  <a:pt x="2277961" y="1042823"/>
                  <a:pt x="2154323" y="1052512"/>
                </a:cubicBezTo>
                <a:cubicBezTo>
                  <a:pt x="2030685" y="1062201"/>
                  <a:pt x="1858021" y="1031573"/>
                  <a:pt x="1669858" y="1052512"/>
                </a:cubicBezTo>
                <a:cubicBezTo>
                  <a:pt x="1481696" y="1073451"/>
                  <a:pt x="1352148" y="1018163"/>
                  <a:pt x="1154470" y="1052512"/>
                </a:cubicBezTo>
                <a:cubicBezTo>
                  <a:pt x="956792" y="1086861"/>
                  <a:pt x="826222" y="1051664"/>
                  <a:pt x="700928" y="1052512"/>
                </a:cubicBezTo>
                <a:cubicBezTo>
                  <a:pt x="575634" y="1053360"/>
                  <a:pt x="141496" y="1017671"/>
                  <a:pt x="0" y="1052512"/>
                </a:cubicBezTo>
                <a:cubicBezTo>
                  <a:pt x="-39539" y="848620"/>
                  <a:pt x="42445" y="643154"/>
                  <a:pt x="0" y="526256"/>
                </a:cubicBezTo>
                <a:cubicBezTo>
                  <a:pt x="-42445" y="409358"/>
                  <a:pt x="61025" y="244863"/>
                  <a:pt x="0" y="0"/>
                </a:cubicBezTo>
                <a:cubicBezTo>
                  <a:pt x="181332" y="-30630"/>
                  <a:pt x="276070" y="41917"/>
                  <a:pt x="479270" y="0"/>
                </a:cubicBezTo>
                <a:cubicBezTo>
                  <a:pt x="682470" y="-41917"/>
                  <a:pt x="871156" y="36694"/>
                  <a:pt x="1089251" y="0"/>
                </a:cubicBezTo>
                <a:cubicBezTo>
                  <a:pt x="1307346" y="-36694"/>
                  <a:pt x="1516516" y="10703"/>
                  <a:pt x="1699231" y="0"/>
                </a:cubicBezTo>
                <a:cubicBezTo>
                  <a:pt x="1881946" y="-10703"/>
                  <a:pt x="1983794" y="28864"/>
                  <a:pt x="2243856" y="0"/>
                </a:cubicBezTo>
                <a:cubicBezTo>
                  <a:pt x="2503918" y="-28864"/>
                  <a:pt x="2536020" y="11980"/>
                  <a:pt x="2788482" y="0"/>
                </a:cubicBezTo>
                <a:cubicBezTo>
                  <a:pt x="3040944" y="-11980"/>
                  <a:pt x="3134106" y="1142"/>
                  <a:pt x="3267752" y="0"/>
                </a:cubicBezTo>
                <a:cubicBezTo>
                  <a:pt x="3312157" y="121582"/>
                  <a:pt x="3230493" y="296762"/>
                  <a:pt x="3267752" y="438545"/>
                </a:cubicBezTo>
                <a:cubicBezTo>
                  <a:pt x="3305011" y="580328"/>
                  <a:pt x="3241124" y="757157"/>
                  <a:pt x="3267752" y="877090"/>
                </a:cubicBezTo>
              </a:path>
              <a:path w="3267752" h="1052512" fill="none" stroke="0" extrusionOk="0">
                <a:moveTo>
                  <a:pt x="3092330" y="1052512"/>
                </a:moveTo>
                <a:cubicBezTo>
                  <a:pt x="3098373" y="1021010"/>
                  <a:pt x="3124816" y="981441"/>
                  <a:pt x="3127414" y="912174"/>
                </a:cubicBezTo>
                <a:cubicBezTo>
                  <a:pt x="3186448" y="896878"/>
                  <a:pt x="3223639" y="904999"/>
                  <a:pt x="3267752" y="877090"/>
                </a:cubicBezTo>
                <a:cubicBezTo>
                  <a:pt x="3219510" y="935192"/>
                  <a:pt x="3133637" y="983006"/>
                  <a:pt x="3092330" y="1052512"/>
                </a:cubicBezTo>
                <a:cubicBezTo>
                  <a:pt x="2949429" y="1081640"/>
                  <a:pt x="2821463" y="1022547"/>
                  <a:pt x="2576942" y="1052512"/>
                </a:cubicBezTo>
                <a:cubicBezTo>
                  <a:pt x="2332421" y="1082477"/>
                  <a:pt x="2317360" y="1035515"/>
                  <a:pt x="2092477" y="1052512"/>
                </a:cubicBezTo>
                <a:cubicBezTo>
                  <a:pt x="1867595" y="1069509"/>
                  <a:pt x="1680223" y="1007669"/>
                  <a:pt x="1515242" y="1052512"/>
                </a:cubicBezTo>
                <a:cubicBezTo>
                  <a:pt x="1350261" y="1097355"/>
                  <a:pt x="1254429" y="1044456"/>
                  <a:pt x="1092623" y="1052512"/>
                </a:cubicBezTo>
                <a:cubicBezTo>
                  <a:pt x="930817" y="1060568"/>
                  <a:pt x="776378" y="1043242"/>
                  <a:pt x="639082" y="1052512"/>
                </a:cubicBezTo>
                <a:cubicBezTo>
                  <a:pt x="501786" y="1061782"/>
                  <a:pt x="241434" y="998843"/>
                  <a:pt x="0" y="1052512"/>
                </a:cubicBezTo>
                <a:cubicBezTo>
                  <a:pt x="-33743" y="944064"/>
                  <a:pt x="31668" y="745347"/>
                  <a:pt x="0" y="536781"/>
                </a:cubicBezTo>
                <a:cubicBezTo>
                  <a:pt x="-31668" y="328215"/>
                  <a:pt x="37287" y="261160"/>
                  <a:pt x="0" y="0"/>
                </a:cubicBezTo>
                <a:cubicBezTo>
                  <a:pt x="166450" y="-5862"/>
                  <a:pt x="276133" y="53515"/>
                  <a:pt x="479270" y="0"/>
                </a:cubicBezTo>
                <a:cubicBezTo>
                  <a:pt x="682407" y="-53515"/>
                  <a:pt x="714039" y="20449"/>
                  <a:pt x="925863" y="0"/>
                </a:cubicBezTo>
                <a:cubicBezTo>
                  <a:pt x="1137687" y="-20449"/>
                  <a:pt x="1170488" y="2999"/>
                  <a:pt x="1372456" y="0"/>
                </a:cubicBezTo>
                <a:cubicBezTo>
                  <a:pt x="1574424" y="-2999"/>
                  <a:pt x="1790334" y="16631"/>
                  <a:pt x="1949759" y="0"/>
                </a:cubicBezTo>
                <a:cubicBezTo>
                  <a:pt x="2109184" y="-16631"/>
                  <a:pt x="2392746" y="22715"/>
                  <a:pt x="2527062" y="0"/>
                </a:cubicBezTo>
                <a:cubicBezTo>
                  <a:pt x="2661378" y="-22715"/>
                  <a:pt x="3110537" y="55752"/>
                  <a:pt x="3267752" y="0"/>
                </a:cubicBezTo>
                <a:cubicBezTo>
                  <a:pt x="3283014" y="125004"/>
                  <a:pt x="3249999" y="310008"/>
                  <a:pt x="3267752" y="412232"/>
                </a:cubicBezTo>
                <a:cubicBezTo>
                  <a:pt x="3285505" y="514456"/>
                  <a:pt x="3264611" y="770098"/>
                  <a:pt x="3267752" y="877090"/>
                </a:cubicBezTo>
              </a:path>
            </a:pathLst>
          </a:custGeom>
          <a:solidFill>
            <a:schemeClr val="accent4">
              <a:lumMod val="20000"/>
              <a:lumOff val="80000"/>
            </a:schemeClr>
          </a:solidFill>
          <a:ln>
            <a:extLst>
              <a:ext uri="{C807C97D-BFC1-408E-A445-0C87EB9F89A2}">
                <ask:lineSketchStyleProps xmlns:ask="http://schemas.microsoft.com/office/drawing/2018/sketchyshapes" sd="838313074">
                  <a:prstGeom prst="foldedCorner">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US" sz="2400" dirty="0">
                <a:solidFill>
                  <a:srgbClr val="002D74"/>
                </a:solidFill>
              </a:rPr>
              <a:t>Put students in pairs</a:t>
            </a:r>
          </a:p>
          <a:p>
            <a:pPr marL="342900" indent="-342900" algn="ctr">
              <a:buFont typeface="Arial" panose="020B0604020202020204" pitchFamily="34" charset="0"/>
              <a:buChar char="•"/>
            </a:pPr>
            <a:r>
              <a:rPr lang="en-US" sz="2400" dirty="0">
                <a:solidFill>
                  <a:srgbClr val="002D74"/>
                </a:solidFill>
              </a:rPr>
              <a:t>Talk for 3-4 minutes</a:t>
            </a:r>
          </a:p>
        </p:txBody>
      </p:sp>
    </p:spTree>
    <p:extLst>
      <p:ext uri="{BB962C8B-B14F-4D97-AF65-F5344CB8AC3E}">
        <p14:creationId xmlns:p14="http://schemas.microsoft.com/office/powerpoint/2010/main" val="2390219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57FC6-2D59-35B0-7C36-D23A32E2B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4BAC4-5F74-A6F0-F254-82BF7AAB2D54}"/>
              </a:ext>
            </a:extLst>
          </p:cNvPr>
          <p:cNvSpPr>
            <a:spLocks noGrp="1"/>
          </p:cNvSpPr>
          <p:nvPr>
            <p:ph type="title"/>
          </p:nvPr>
        </p:nvSpPr>
        <p:spPr/>
        <p:txBody>
          <a:bodyPr/>
          <a:lstStyle/>
          <a:p>
            <a:r>
              <a:rPr lang="en-US" dirty="0"/>
              <a:t>Post-Listening Activity </a:t>
            </a:r>
          </a:p>
        </p:txBody>
      </p:sp>
      <p:sp>
        <p:nvSpPr>
          <p:cNvPr id="3" name="Content Placeholder 2">
            <a:extLst>
              <a:ext uri="{FF2B5EF4-FFF2-40B4-BE49-F238E27FC236}">
                <a16:creationId xmlns:a16="http://schemas.microsoft.com/office/drawing/2014/main" id="{D12FE3F8-6708-E7F6-C453-FC5BB673028C}"/>
              </a:ext>
            </a:extLst>
          </p:cNvPr>
          <p:cNvSpPr>
            <a:spLocks noGrp="1"/>
          </p:cNvSpPr>
          <p:nvPr>
            <p:ph idx="1"/>
          </p:nvPr>
        </p:nvSpPr>
        <p:spPr>
          <a:xfrm>
            <a:off x="613145" y="1385175"/>
            <a:ext cx="10962169" cy="5336300"/>
          </a:xfrm>
        </p:spPr>
        <p:txBody>
          <a:bodyPr>
            <a:normAutofit/>
          </a:bodyPr>
          <a:lstStyle/>
          <a:p>
            <a:pPr marL="0" indent="0">
              <a:buNone/>
            </a:pPr>
            <a:r>
              <a:rPr lang="en-US" b="1" dirty="0"/>
              <a:t>Speaking Practice</a:t>
            </a:r>
          </a:p>
          <a:p>
            <a:pPr marL="0" indent="0">
              <a:buNone/>
            </a:pPr>
            <a:endParaRPr lang="en-US" b="1" dirty="0"/>
          </a:p>
          <a:p>
            <a:r>
              <a:rPr lang="en-US" dirty="0"/>
              <a:t>Practice saying this sentence:</a:t>
            </a:r>
          </a:p>
          <a:p>
            <a:endParaRPr lang="en-US" dirty="0"/>
          </a:p>
          <a:p>
            <a:endParaRPr lang="en-US" dirty="0"/>
          </a:p>
          <a:p>
            <a:endParaRPr lang="en-US" dirty="0"/>
          </a:p>
          <a:p>
            <a:endParaRPr lang="en-US" dirty="0"/>
          </a:p>
          <a:p>
            <a:r>
              <a:rPr lang="en-US" dirty="0"/>
              <a:t>Say it slowly, then naturally, then with rhythm.</a:t>
            </a:r>
          </a:p>
          <a:p>
            <a:endParaRPr lang="en-US" dirty="0"/>
          </a:p>
        </p:txBody>
      </p:sp>
      <p:sp>
        <p:nvSpPr>
          <p:cNvPr id="4" name="Scroll: Horizontal 3">
            <a:extLst>
              <a:ext uri="{FF2B5EF4-FFF2-40B4-BE49-F238E27FC236}">
                <a16:creationId xmlns:a16="http://schemas.microsoft.com/office/drawing/2014/main" id="{33E859AC-92CF-D1B8-6158-62AB4B5BF8BD}"/>
              </a:ext>
            </a:extLst>
          </p:cNvPr>
          <p:cNvSpPr/>
          <p:nvPr/>
        </p:nvSpPr>
        <p:spPr>
          <a:xfrm>
            <a:off x="2493779" y="2974975"/>
            <a:ext cx="7200900" cy="2543175"/>
          </a:xfrm>
          <a:prstGeom prst="horizontalScroll">
            <a:avLst/>
          </a:prstGeom>
          <a:solidFill>
            <a:schemeClr val="accent1">
              <a:lumMod val="20000"/>
              <a:lumOff val="80000"/>
            </a:schemeClr>
          </a:solid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lvl="1" algn="ctr"/>
            <a:r>
              <a:rPr lang="en-US" sz="3200" dirty="0">
                <a:solidFill>
                  <a:srgbClr val="002D74"/>
                </a:solidFill>
              </a:rPr>
              <a:t>“I’ll tell you what you want to hear.”</a:t>
            </a:r>
          </a:p>
          <a:p>
            <a:pPr lvl="1" algn="ctr"/>
            <a:r>
              <a:rPr lang="en-US" sz="3200" dirty="0">
                <a:solidFill>
                  <a:srgbClr val="002D74"/>
                </a:solidFill>
              </a:rPr>
              <a:t> </a:t>
            </a:r>
          </a:p>
          <a:p>
            <a:pPr lvl="1" algn="ctr"/>
            <a:r>
              <a:rPr lang="en-US" sz="3200" dirty="0">
                <a:solidFill>
                  <a:srgbClr val="002D74"/>
                </a:solidFill>
              </a:rPr>
              <a:t>[I’ll </a:t>
            </a:r>
            <a:r>
              <a:rPr lang="en-US" sz="3200" u="sng" dirty="0" err="1">
                <a:solidFill>
                  <a:srgbClr val="002D74"/>
                </a:solidFill>
              </a:rPr>
              <a:t>tellyou</a:t>
            </a:r>
            <a:r>
              <a:rPr lang="en-US" sz="3200" dirty="0">
                <a:solidFill>
                  <a:srgbClr val="002D74"/>
                </a:solidFill>
              </a:rPr>
              <a:t> </a:t>
            </a:r>
            <a:r>
              <a:rPr lang="en-US" sz="3200" u="sng" dirty="0" err="1">
                <a:solidFill>
                  <a:srgbClr val="002D74"/>
                </a:solidFill>
              </a:rPr>
              <a:t>whatchu</a:t>
            </a:r>
            <a:r>
              <a:rPr lang="en-US" sz="3200" dirty="0">
                <a:solidFill>
                  <a:srgbClr val="002D74"/>
                </a:solidFill>
              </a:rPr>
              <a:t> </a:t>
            </a:r>
            <a:r>
              <a:rPr lang="en-US" sz="3200" u="sng" dirty="0" err="1">
                <a:solidFill>
                  <a:srgbClr val="002D74"/>
                </a:solidFill>
              </a:rPr>
              <a:t>wanna</a:t>
            </a:r>
            <a:r>
              <a:rPr lang="en-US" sz="3200" dirty="0">
                <a:solidFill>
                  <a:srgbClr val="002D74"/>
                </a:solidFill>
              </a:rPr>
              <a:t> hear]</a:t>
            </a:r>
          </a:p>
        </p:txBody>
      </p:sp>
      <p:pic>
        <p:nvPicPr>
          <p:cNvPr id="8" name="Picture 7" descr="A person holding a boom box&#10;&#10;AI-generated content may be incorrect.">
            <a:extLst>
              <a:ext uri="{FF2B5EF4-FFF2-40B4-BE49-F238E27FC236}">
                <a16:creationId xmlns:a16="http://schemas.microsoft.com/office/drawing/2014/main" id="{52C7F935-2184-CFD6-DD29-FB1AA11065F3}"/>
              </a:ext>
            </a:extLst>
          </p:cNvPr>
          <p:cNvPicPr>
            <a:picLocks noChangeAspect="1"/>
          </p:cNvPicPr>
          <p:nvPr/>
        </p:nvPicPr>
        <p:blipFill>
          <a:blip r:embed="rId2"/>
          <a:srcRect b="12741"/>
          <a:stretch>
            <a:fillRect/>
          </a:stretch>
        </p:blipFill>
        <p:spPr>
          <a:xfrm>
            <a:off x="9966763" y="4991100"/>
            <a:ext cx="2139512" cy="1866900"/>
          </a:xfrm>
          <a:prstGeom prst="rect">
            <a:avLst/>
          </a:prstGeom>
        </p:spPr>
      </p:pic>
    </p:spTree>
    <p:extLst>
      <p:ext uri="{BB962C8B-B14F-4D97-AF65-F5344CB8AC3E}">
        <p14:creationId xmlns:p14="http://schemas.microsoft.com/office/powerpoint/2010/main" val="2166438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948E-5D7A-B4BE-B997-80A04B6A0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3CDBB-26B0-278C-1DCC-169CA33B95A4}"/>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62BE4B8A-E6ED-6A11-EBC2-42C90644B960}"/>
              </a:ext>
            </a:extLst>
          </p:cNvPr>
          <p:cNvSpPr>
            <a:spLocks noGrp="1"/>
          </p:cNvSpPr>
          <p:nvPr>
            <p:ph idx="1"/>
          </p:nvPr>
        </p:nvSpPr>
        <p:spPr>
          <a:xfrm>
            <a:off x="4093311" y="2384425"/>
            <a:ext cx="8098689" cy="2787650"/>
          </a:xfrm>
        </p:spPr>
        <p:txBody>
          <a:bodyPr>
            <a:normAutofit lnSpcReduction="10000"/>
          </a:bodyPr>
          <a:lstStyle/>
          <a:p>
            <a:pPr marL="0" indent="0">
              <a:buNone/>
            </a:pPr>
            <a:r>
              <a:rPr lang="en-US" sz="3600" dirty="0">
                <a:solidFill>
                  <a:schemeClr val="tx1">
                    <a:lumMod val="50000"/>
                    <a:lumOff val="50000"/>
                  </a:schemeClr>
                </a:solidFill>
              </a:rPr>
              <a:t>Part 1: Reduced forms in music</a:t>
            </a:r>
          </a:p>
          <a:p>
            <a:pPr marL="0" indent="0">
              <a:buNone/>
            </a:pPr>
            <a:r>
              <a:rPr lang="en-US" sz="3600" b="1" dirty="0"/>
              <a:t>Part 2: Building listening tasks</a:t>
            </a:r>
          </a:p>
          <a:p>
            <a:pPr marL="0" indent="0">
              <a:buNone/>
            </a:pPr>
            <a:r>
              <a:rPr lang="en-US" sz="3600" dirty="0">
                <a:solidFill>
                  <a:schemeClr val="tx1">
                    <a:lumMod val="50000"/>
                    <a:lumOff val="50000"/>
                  </a:schemeClr>
                </a:solidFill>
              </a:rPr>
              <a:t>Part 3: Rhythm and stress instruction</a:t>
            </a:r>
          </a:p>
          <a:p>
            <a:pPr marL="0" indent="0">
              <a:buNone/>
            </a:pPr>
            <a:r>
              <a:rPr lang="en-US" sz="3600" dirty="0">
                <a:solidFill>
                  <a:schemeClr val="tx1">
                    <a:lumMod val="50000"/>
                    <a:lumOff val="50000"/>
                  </a:schemeClr>
                </a:solidFill>
              </a:rPr>
              <a:t>Part 4: Mini-lesson demonstration</a:t>
            </a:r>
          </a:p>
          <a:p>
            <a:endParaRPr lang="en-US" dirty="0"/>
          </a:p>
        </p:txBody>
      </p:sp>
      <p:pic>
        <p:nvPicPr>
          <p:cNvPr id="5" name="Picture 4" descr="A yellow treble clef&#10;&#10;AI-generated content may be incorrect.">
            <a:extLst>
              <a:ext uri="{FF2B5EF4-FFF2-40B4-BE49-F238E27FC236}">
                <a16:creationId xmlns:a16="http://schemas.microsoft.com/office/drawing/2014/main" id="{AEEDB1BE-53C0-5693-E9B4-0ED80B34D5F0}"/>
              </a:ext>
            </a:extLst>
          </p:cNvPr>
          <p:cNvPicPr>
            <a:picLocks noChangeAspect="1"/>
          </p:cNvPicPr>
          <p:nvPr/>
        </p:nvPicPr>
        <p:blipFill>
          <a:blip r:embed="rId2"/>
          <a:stretch>
            <a:fillRect/>
          </a:stretch>
        </p:blipFill>
        <p:spPr>
          <a:xfrm>
            <a:off x="283311" y="1876425"/>
            <a:ext cx="3460750" cy="3460750"/>
          </a:xfrm>
          <a:prstGeom prst="rect">
            <a:avLst/>
          </a:prstGeom>
        </p:spPr>
      </p:pic>
    </p:spTree>
    <p:extLst>
      <p:ext uri="{BB962C8B-B14F-4D97-AF65-F5344CB8AC3E}">
        <p14:creationId xmlns:p14="http://schemas.microsoft.com/office/powerpoint/2010/main" val="344892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A28E8-51EF-0545-9263-9FE4767DBB3C}"/>
              </a:ext>
            </a:extLst>
          </p:cNvPr>
          <p:cNvSpPr>
            <a:spLocks noGrp="1"/>
          </p:cNvSpPr>
          <p:nvPr>
            <p:ph type="title"/>
          </p:nvPr>
        </p:nvSpPr>
        <p:spPr/>
        <p:txBody>
          <a:bodyPr/>
          <a:lstStyle/>
          <a:p>
            <a:r>
              <a:rPr lang="en-US" dirty="0"/>
              <a:t>Scaffolding Listening Tasks</a:t>
            </a:r>
          </a:p>
        </p:txBody>
      </p:sp>
      <p:pic>
        <p:nvPicPr>
          <p:cNvPr id="5" name="Picture 4">
            <a:extLst>
              <a:ext uri="{FF2B5EF4-FFF2-40B4-BE49-F238E27FC236}">
                <a16:creationId xmlns:a16="http://schemas.microsoft.com/office/drawing/2014/main" id="{A1D8DC22-9121-1C0E-4148-8165B7D41437}"/>
              </a:ext>
            </a:extLst>
          </p:cNvPr>
          <p:cNvPicPr>
            <a:picLocks noChangeAspect="1"/>
          </p:cNvPicPr>
          <p:nvPr/>
        </p:nvPicPr>
        <p:blipFill>
          <a:blip r:embed="rId3"/>
          <a:stretch>
            <a:fillRect/>
          </a:stretch>
        </p:blipFill>
        <p:spPr>
          <a:xfrm>
            <a:off x="7075143" y="2856763"/>
            <a:ext cx="4289561" cy="2882049"/>
          </a:xfrm>
          <a:prstGeom prst="rect">
            <a:avLst/>
          </a:prstGeom>
          <a:ln>
            <a:noFill/>
          </a:ln>
          <a:effectLst>
            <a:outerShdw blurRad="292100" dist="139700" dir="2700000" algn="tl" rotWithShape="0">
              <a:srgbClr val="333333">
                <a:alpha val="65000"/>
              </a:srgbClr>
            </a:outerShdw>
          </a:effectLst>
        </p:spPr>
      </p:pic>
      <p:sp>
        <p:nvSpPr>
          <p:cNvPr id="7" name="Content Placeholder 5">
            <a:extLst>
              <a:ext uri="{FF2B5EF4-FFF2-40B4-BE49-F238E27FC236}">
                <a16:creationId xmlns:a16="http://schemas.microsoft.com/office/drawing/2014/main" id="{F390491C-AAC3-F1BE-9E4E-EA22EE1D4B9E}"/>
              </a:ext>
            </a:extLst>
          </p:cNvPr>
          <p:cNvSpPr txBox="1">
            <a:spLocks/>
          </p:cNvSpPr>
          <p:nvPr/>
        </p:nvSpPr>
        <p:spPr>
          <a:xfrm>
            <a:off x="5369339" y="3024186"/>
            <a:ext cx="5857879" cy="2714626"/>
          </a:xfrm>
          <a:prstGeom prst="rect">
            <a:avLst/>
          </a:prstGeom>
        </p:spPr>
        <p:txBody>
          <a:bodyPr>
            <a:normAutofit/>
          </a:bodyPr>
          <a:lstStyle>
            <a:lvl1pPr marL="228600" indent="-228600" algn="l" defTabSz="914400" rtl="0" eaLnBrk="1" latinLnBrk="0" hangingPunct="1">
              <a:lnSpc>
                <a:spcPct val="100000"/>
              </a:lnSpc>
              <a:spcBef>
                <a:spcPts val="0"/>
              </a:spcBef>
              <a:spcAft>
                <a:spcPts val="1000"/>
              </a:spcAft>
              <a:buFont typeface="Arial"/>
              <a:buChar char="•"/>
              <a:defRPr sz="2800" kern="1200">
                <a:solidFill>
                  <a:srgbClr val="002D74"/>
                </a:solidFill>
                <a:latin typeface="+mn-lt"/>
                <a:ea typeface="+mn-ea"/>
                <a:cs typeface="+mn-cs"/>
              </a:defRPr>
            </a:lvl1pPr>
            <a:lvl2pPr marL="685800" indent="-228600" algn="l" defTabSz="914400" rtl="0" eaLnBrk="1" latinLnBrk="0" hangingPunct="1">
              <a:lnSpc>
                <a:spcPct val="100000"/>
              </a:lnSpc>
              <a:spcBef>
                <a:spcPts val="0"/>
              </a:spcBef>
              <a:spcAft>
                <a:spcPts val="1000"/>
              </a:spcAft>
              <a:buFont typeface="Arial"/>
              <a:buChar char="•"/>
              <a:defRPr sz="2400" kern="1200">
                <a:solidFill>
                  <a:srgbClr val="002D74"/>
                </a:solidFill>
                <a:latin typeface="+mn-lt"/>
                <a:ea typeface="+mn-ea"/>
                <a:cs typeface="+mn-cs"/>
              </a:defRPr>
            </a:lvl2pPr>
            <a:lvl3pPr marL="11430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3pPr>
            <a:lvl4pPr marL="16002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4pPr>
            <a:lvl5pPr marL="20574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b="1" i="1" u="sng" dirty="0">
              <a:solidFill>
                <a:srgbClr val="333366"/>
              </a:solidFill>
            </a:endParaRPr>
          </a:p>
        </p:txBody>
      </p:sp>
      <p:sp>
        <p:nvSpPr>
          <p:cNvPr id="9" name="TextBox 8">
            <a:extLst>
              <a:ext uri="{FF2B5EF4-FFF2-40B4-BE49-F238E27FC236}">
                <a16:creationId xmlns:a16="http://schemas.microsoft.com/office/drawing/2014/main" id="{E60806A8-740B-02E0-E983-FF365E33DAFB}"/>
              </a:ext>
            </a:extLst>
          </p:cNvPr>
          <p:cNvSpPr txBox="1"/>
          <p:nvPr/>
        </p:nvSpPr>
        <p:spPr>
          <a:xfrm>
            <a:off x="674896" y="1280700"/>
            <a:ext cx="8772526" cy="4832092"/>
          </a:xfrm>
          <a:prstGeom prst="rect">
            <a:avLst/>
          </a:prstGeom>
          <a:noFill/>
        </p:spPr>
        <p:txBody>
          <a:bodyPr wrap="square">
            <a:spAutoFit/>
          </a:bodyPr>
          <a:lstStyle/>
          <a:p>
            <a:pPr marL="514350" indent="-514350"/>
            <a:r>
              <a:rPr lang="en-US" sz="2800" b="1" dirty="0">
                <a:solidFill>
                  <a:srgbClr val="002D74"/>
                </a:solidFill>
              </a:rPr>
              <a:t>What is scaffolding?</a:t>
            </a:r>
            <a:br>
              <a:rPr lang="en-US" sz="3200" dirty="0">
                <a:solidFill>
                  <a:srgbClr val="002D74"/>
                </a:solidFill>
              </a:rPr>
            </a:br>
            <a:r>
              <a:rPr lang="en-US" sz="2400" dirty="0">
                <a:solidFill>
                  <a:srgbClr val="002D74"/>
                </a:solidFill>
              </a:rPr>
              <a:t>•</a:t>
            </a:r>
            <a:r>
              <a:rPr lang="en-US" sz="3200" dirty="0">
                <a:solidFill>
                  <a:srgbClr val="002D74"/>
                </a:solidFill>
              </a:rPr>
              <a:t> </a:t>
            </a:r>
            <a:r>
              <a:rPr lang="en-US" sz="2400" dirty="0">
                <a:solidFill>
                  <a:srgbClr val="002D74"/>
                </a:solidFill>
              </a:rPr>
              <a:t>Teacher/material support that helps learners understand input</a:t>
            </a:r>
            <a:endParaRPr lang="en-US" sz="3200" dirty="0">
              <a:solidFill>
                <a:srgbClr val="002D74"/>
              </a:solidFill>
            </a:endParaRPr>
          </a:p>
          <a:p>
            <a:pPr marL="514350" indent="-514350"/>
            <a:r>
              <a:rPr lang="en-US" sz="2800" b="1" dirty="0">
                <a:solidFill>
                  <a:srgbClr val="002D74"/>
                </a:solidFill>
              </a:rPr>
              <a:t>Why use it?</a:t>
            </a:r>
            <a:br>
              <a:rPr lang="en-US" sz="3200" dirty="0">
                <a:solidFill>
                  <a:srgbClr val="002D74"/>
                </a:solidFill>
              </a:rPr>
            </a:br>
            <a:r>
              <a:rPr lang="en-US" sz="2400" dirty="0">
                <a:solidFill>
                  <a:srgbClr val="002D74"/>
                </a:solidFill>
              </a:rPr>
              <a:t>• Activates background knowledge</a:t>
            </a:r>
            <a:br>
              <a:rPr lang="en-US" sz="2400" dirty="0">
                <a:solidFill>
                  <a:srgbClr val="002D74"/>
                </a:solidFill>
              </a:rPr>
            </a:br>
            <a:r>
              <a:rPr lang="en-US" sz="2400" dirty="0">
                <a:solidFill>
                  <a:srgbClr val="002D74"/>
                </a:solidFill>
              </a:rPr>
              <a:t>• Focuses on attention</a:t>
            </a:r>
            <a:br>
              <a:rPr lang="en-US" sz="2400" dirty="0">
                <a:solidFill>
                  <a:srgbClr val="002D74"/>
                </a:solidFill>
              </a:rPr>
            </a:br>
            <a:r>
              <a:rPr lang="en-US" sz="2400" dirty="0">
                <a:solidFill>
                  <a:srgbClr val="002D74"/>
                </a:solidFill>
              </a:rPr>
              <a:t>• Builds confidence</a:t>
            </a:r>
            <a:br>
              <a:rPr lang="en-US" sz="2400" dirty="0">
                <a:solidFill>
                  <a:srgbClr val="002D74"/>
                </a:solidFill>
              </a:rPr>
            </a:br>
            <a:r>
              <a:rPr lang="en-US" sz="2400" dirty="0">
                <a:solidFill>
                  <a:srgbClr val="002D74"/>
                </a:solidFill>
              </a:rPr>
              <a:t>• Makes authentic input accessible</a:t>
            </a:r>
          </a:p>
          <a:p>
            <a:pPr marL="514350" indent="-514350"/>
            <a:r>
              <a:rPr lang="en-US" sz="2800" b="1" dirty="0">
                <a:solidFill>
                  <a:srgbClr val="002D74"/>
                </a:solidFill>
              </a:rPr>
              <a:t>Techniques</a:t>
            </a:r>
            <a:br>
              <a:rPr lang="en-US" sz="3200" dirty="0">
                <a:solidFill>
                  <a:srgbClr val="002D74"/>
                </a:solidFill>
              </a:rPr>
            </a:br>
            <a:r>
              <a:rPr lang="en-US" sz="2400" dirty="0">
                <a:solidFill>
                  <a:srgbClr val="002D74"/>
                </a:solidFill>
              </a:rPr>
              <a:t>• Prediction</a:t>
            </a:r>
            <a:br>
              <a:rPr lang="en-US" sz="2400" dirty="0">
                <a:solidFill>
                  <a:srgbClr val="002D74"/>
                </a:solidFill>
              </a:rPr>
            </a:br>
            <a:r>
              <a:rPr lang="en-US" sz="2400" dirty="0">
                <a:solidFill>
                  <a:srgbClr val="002D74"/>
                </a:solidFill>
              </a:rPr>
              <a:t>• Visuals</a:t>
            </a:r>
            <a:br>
              <a:rPr lang="en-US" sz="2400" dirty="0">
                <a:solidFill>
                  <a:srgbClr val="002D74"/>
                </a:solidFill>
              </a:rPr>
            </a:br>
            <a:r>
              <a:rPr lang="en-US" sz="2400" dirty="0">
                <a:solidFill>
                  <a:srgbClr val="002D74"/>
                </a:solidFill>
              </a:rPr>
              <a:t>• Guiding questions</a:t>
            </a:r>
            <a:br>
              <a:rPr lang="en-US" sz="2400" dirty="0">
                <a:solidFill>
                  <a:srgbClr val="002D74"/>
                </a:solidFill>
              </a:rPr>
            </a:br>
            <a:r>
              <a:rPr lang="en-US" sz="2400" dirty="0">
                <a:solidFill>
                  <a:srgbClr val="002D74"/>
                </a:solidFill>
              </a:rPr>
              <a:t>• Key words / partial scripts</a:t>
            </a:r>
          </a:p>
        </p:txBody>
      </p:sp>
    </p:spTree>
    <p:extLst>
      <p:ext uri="{BB962C8B-B14F-4D97-AF65-F5344CB8AC3E}">
        <p14:creationId xmlns:p14="http://schemas.microsoft.com/office/powerpoint/2010/main" val="2197226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1C6BE-FEFC-B080-0930-F156CBD99B0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E4CCAE5-1310-C405-F3DA-4D60B8655D9B}"/>
              </a:ext>
            </a:extLst>
          </p:cNvPr>
          <p:cNvSpPr>
            <a:spLocks noGrp="1"/>
          </p:cNvSpPr>
          <p:nvPr>
            <p:ph type="title"/>
          </p:nvPr>
        </p:nvSpPr>
        <p:spPr>
          <a:xfrm>
            <a:off x="0" y="0"/>
            <a:ext cx="12192000" cy="1409700"/>
          </a:xfrm>
          <a:solidFill>
            <a:srgbClr val="002D74"/>
          </a:solidFill>
          <a:ln>
            <a:solidFill>
              <a:srgbClr val="002D74"/>
            </a:solidFill>
          </a:ln>
        </p:spPr>
        <p:txBody>
          <a:bodyPr/>
          <a:lstStyle/>
          <a:p>
            <a:pPr algn="ctr"/>
            <a:r>
              <a:rPr lang="en-US" dirty="0">
                <a:solidFill>
                  <a:schemeClr val="bg1"/>
                </a:solidFill>
              </a:rPr>
              <a:t>Tiffany Lao</a:t>
            </a:r>
          </a:p>
        </p:txBody>
      </p:sp>
      <p:pic>
        <p:nvPicPr>
          <p:cNvPr id="2" name="Content Placeholder 1">
            <a:extLst>
              <a:ext uri="{FF2B5EF4-FFF2-40B4-BE49-F238E27FC236}">
                <a16:creationId xmlns:a16="http://schemas.microsoft.com/office/drawing/2014/main" id="{524B3834-518C-EC54-AF9E-FB978984CBF4}"/>
              </a:ext>
              <a:ext uri="{C183D7F6-B498-43B3-948B-1728B52AA6E4}">
                <adec:decorative xmlns:adec="http://schemas.microsoft.com/office/drawing/2017/decorative" val="1"/>
              </a:ext>
            </a:extLst>
          </p:cNvPr>
          <p:cNvPicPr>
            <a:picLocks noGrp="1" noChangeAspect="1"/>
          </p:cNvPicPr>
          <p:nvPr>
            <p:ph sz="half" idx="1"/>
          </p:nvPr>
        </p:nvPicPr>
        <p:blipFill>
          <a:blip r:embed="rId3"/>
          <a:srcRect t="95" b="95"/>
          <a:stretch/>
        </p:blipFill>
        <p:spPr>
          <a:xfrm>
            <a:off x="290592" y="1813482"/>
            <a:ext cx="2643108" cy="2648518"/>
          </a:xfrm>
          <a:prstGeom prst="roundRect">
            <a:avLst>
              <a:gd name="adj" fmla="val 8594"/>
            </a:avLst>
          </a:prstGeom>
          <a:solidFill>
            <a:srgbClr val="FFFFFF">
              <a:shade val="85000"/>
            </a:srgbClr>
          </a:solidFill>
          <a:ln w="6350">
            <a:solidFill>
              <a:srgbClr val="002D74"/>
            </a:solidFill>
          </a:ln>
          <a:effectLst/>
        </p:spPr>
      </p:pic>
      <p:sp>
        <p:nvSpPr>
          <p:cNvPr id="15" name="Content Placeholder 14">
            <a:extLst>
              <a:ext uri="{FF2B5EF4-FFF2-40B4-BE49-F238E27FC236}">
                <a16:creationId xmlns:a16="http://schemas.microsoft.com/office/drawing/2014/main" id="{4A532F1A-0E70-F699-F434-6F9648DDA879}"/>
              </a:ext>
            </a:extLst>
          </p:cNvPr>
          <p:cNvSpPr>
            <a:spLocks noGrp="1"/>
          </p:cNvSpPr>
          <p:nvPr>
            <p:ph sz="half" idx="2"/>
          </p:nvPr>
        </p:nvSpPr>
        <p:spPr>
          <a:xfrm>
            <a:off x="3201933" y="1701385"/>
            <a:ext cx="8699475" cy="4035712"/>
          </a:xfrm>
        </p:spPr>
        <p:txBody>
          <a:bodyPr>
            <a:noAutofit/>
          </a:bodyPr>
          <a:lstStyle/>
          <a:p>
            <a:pPr marL="0" indent="0">
              <a:spcAft>
                <a:spcPts val="1200"/>
              </a:spcAft>
              <a:buNone/>
            </a:pPr>
            <a:r>
              <a:rPr lang="en-US" sz="2400" dirty="0"/>
              <a:t>Tiffany is an ESL professor at Irvine Valley College and Golden West College, with extensive experience teaching academic writing, pronunciation, and conversation courses. She recently served as a Virtual English Language Educator with the U.S. Department of State, designing and delivering medical English courses for nursing students in Pakistan. </a:t>
            </a:r>
          </a:p>
          <a:p>
            <a:pPr marL="0" indent="0">
              <a:spcAft>
                <a:spcPts val="1200"/>
              </a:spcAft>
              <a:buNone/>
            </a:pPr>
            <a:r>
              <a:rPr lang="en-US" sz="2400" dirty="0"/>
              <a:t>Tiffany specializes in innovative approaches to engaging multilingual learners. She has previously taught at various colleges and universities in the United States and internationally through the Japan Exchange and Teaching (JET) Program. She has also worked as a Skill Architect for Duolingo to develop CEFR-aligned content for English learners, authored multiple ESL textbooks, and presented at regional and international conferences.</a:t>
            </a:r>
            <a:endParaRPr lang="en-US" sz="2400" dirty="0">
              <a:solidFill>
                <a:srgbClr val="002D74"/>
              </a:solidFill>
            </a:endParaRPr>
          </a:p>
        </p:txBody>
      </p:sp>
      <p:grpSp>
        <p:nvGrpSpPr>
          <p:cNvPr id="8" name="Group 7" descr="U.S. Flag and the American English logo">
            <a:extLst>
              <a:ext uri="{FF2B5EF4-FFF2-40B4-BE49-F238E27FC236}">
                <a16:creationId xmlns:a16="http://schemas.microsoft.com/office/drawing/2014/main" id="{BF501A31-A783-F09A-DC9B-F8076DB4DF2D}"/>
              </a:ext>
            </a:extLst>
          </p:cNvPr>
          <p:cNvGrpSpPr/>
          <p:nvPr/>
        </p:nvGrpSpPr>
        <p:grpSpPr>
          <a:xfrm>
            <a:off x="171286" y="5904143"/>
            <a:ext cx="2913647" cy="773306"/>
            <a:chOff x="4516988" y="5942804"/>
            <a:chExt cx="2913647" cy="773306"/>
          </a:xfrm>
        </p:grpSpPr>
        <p:pic>
          <p:nvPicPr>
            <p:cNvPr id="9" name="Picture 2" descr="U.S. Flag, US Department of State seal, and the American English logo">
              <a:extLst>
                <a:ext uri="{FF2B5EF4-FFF2-40B4-BE49-F238E27FC236}">
                  <a16:creationId xmlns:a16="http://schemas.microsoft.com/office/drawing/2014/main" id="{C4B20B5E-A6BE-3DFB-6A68-B66A078AE62C}"/>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83353"/>
            <a:stretch>
              <a:fillRect/>
            </a:stretch>
          </p:blipFill>
          <p:spPr bwMode="auto">
            <a:xfrm>
              <a:off x="4516988" y="5942804"/>
              <a:ext cx="1579012" cy="77330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U.S. Flag, US Department of State seal, and the American English logo">
              <a:extLst>
                <a:ext uri="{FF2B5EF4-FFF2-40B4-BE49-F238E27FC236}">
                  <a16:creationId xmlns:a16="http://schemas.microsoft.com/office/drawing/2014/main" id="{AC3F1C13-B6E0-A159-A9C2-98A8FAD81FE6}"/>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83353"/>
            <a:stretch>
              <a:fillRect/>
            </a:stretch>
          </p:blipFill>
          <p:spPr bwMode="auto">
            <a:xfrm>
              <a:off x="5999988" y="5973968"/>
              <a:ext cx="1430647" cy="7006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8373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EE046-6FEF-AAB1-4FA3-B53ED7DF7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70A189-D5DA-48B3-F22B-C70EFAED52A2}"/>
              </a:ext>
            </a:extLst>
          </p:cNvPr>
          <p:cNvSpPr>
            <a:spLocks noGrp="1"/>
          </p:cNvSpPr>
          <p:nvPr>
            <p:ph type="title"/>
          </p:nvPr>
        </p:nvSpPr>
        <p:spPr/>
        <p:txBody>
          <a:bodyPr>
            <a:normAutofit/>
          </a:bodyPr>
          <a:lstStyle/>
          <a:p>
            <a:r>
              <a:rPr lang="en-US" dirty="0"/>
              <a:t>Scaffolding Listening Tasks</a:t>
            </a:r>
            <a:br>
              <a:rPr lang="en-US" dirty="0"/>
            </a:br>
            <a:r>
              <a:rPr lang="en-US" sz="3600" dirty="0"/>
              <a:t>Procedure Roadmap</a:t>
            </a:r>
            <a:endParaRPr lang="en-US" dirty="0"/>
          </a:p>
        </p:txBody>
      </p:sp>
      <p:sp>
        <p:nvSpPr>
          <p:cNvPr id="4" name="TextBox 3">
            <a:extLst>
              <a:ext uri="{FF2B5EF4-FFF2-40B4-BE49-F238E27FC236}">
                <a16:creationId xmlns:a16="http://schemas.microsoft.com/office/drawing/2014/main" id="{7BC8DF51-CDD6-B3F1-F78E-5E14BCBBEBEE}"/>
              </a:ext>
            </a:extLst>
          </p:cNvPr>
          <p:cNvSpPr txBox="1"/>
          <p:nvPr/>
        </p:nvSpPr>
        <p:spPr>
          <a:xfrm>
            <a:off x="793332" y="1608680"/>
            <a:ext cx="10781982" cy="4708981"/>
          </a:xfrm>
          <a:prstGeom prst="rect">
            <a:avLst/>
          </a:prstGeom>
          <a:noFill/>
        </p:spPr>
        <p:txBody>
          <a:bodyPr wrap="square">
            <a:spAutoFit/>
          </a:bodyPr>
          <a:lstStyle/>
          <a:p>
            <a:pPr marL="457200" indent="-457200">
              <a:buFont typeface="Arial" panose="020B0604020202020204" pitchFamily="34" charset="0"/>
              <a:buChar char="•"/>
            </a:pPr>
            <a:r>
              <a:rPr lang="en-US" sz="2800" b="1" dirty="0">
                <a:solidFill>
                  <a:srgbClr val="002D74"/>
                </a:solidFill>
              </a:rPr>
              <a:t>Pre-Listening:</a:t>
            </a:r>
            <a:r>
              <a:rPr lang="en-US" sz="2800" dirty="0">
                <a:solidFill>
                  <a:srgbClr val="002D74"/>
                </a:solidFill>
              </a:rPr>
              <a:t> </a:t>
            </a:r>
          </a:p>
          <a:p>
            <a:pPr marL="1371600" lvl="2" indent="-457200">
              <a:buFont typeface="Arial" panose="020B0604020202020204" pitchFamily="34" charset="0"/>
              <a:buChar char="•"/>
            </a:pPr>
            <a:r>
              <a:rPr lang="en-US" sz="2400" dirty="0">
                <a:solidFill>
                  <a:srgbClr val="002D74"/>
                </a:solidFill>
              </a:rPr>
              <a:t>Prediction (Activates background knowledge, sets purpose, reduces anxiety)  </a:t>
            </a:r>
          </a:p>
          <a:p>
            <a:pPr marL="457200" indent="-457200">
              <a:buFont typeface="Arial" panose="020B0604020202020204" pitchFamily="34" charset="0"/>
              <a:buChar char="•"/>
            </a:pPr>
            <a:r>
              <a:rPr lang="en-US" sz="2800" b="1" dirty="0">
                <a:solidFill>
                  <a:srgbClr val="002D74"/>
                </a:solidFill>
              </a:rPr>
              <a:t>While Listening:</a:t>
            </a:r>
          </a:p>
          <a:p>
            <a:pPr marL="971550"/>
            <a:r>
              <a:rPr lang="en-US" sz="2400" dirty="0">
                <a:solidFill>
                  <a:srgbClr val="002D74"/>
                </a:solidFill>
              </a:rPr>
              <a:t>1. First Listen – global (What’s happening? Main idea?)</a:t>
            </a:r>
          </a:p>
          <a:p>
            <a:pPr marL="971550"/>
            <a:r>
              <a:rPr lang="en-US" sz="2400" dirty="0">
                <a:solidFill>
                  <a:srgbClr val="002D74"/>
                </a:solidFill>
              </a:rPr>
              <a:t>2. Listen Again – details (Vocabulary, content, structure)</a:t>
            </a:r>
          </a:p>
          <a:p>
            <a:pPr marL="971550"/>
            <a:r>
              <a:rPr lang="en-US" sz="2400" dirty="0">
                <a:solidFill>
                  <a:srgbClr val="002D74"/>
                </a:solidFill>
              </a:rPr>
              <a:t>3. Comprehension Check (Quick validation through tasks (T/F, match, order, gap-fill, etc.)</a:t>
            </a:r>
          </a:p>
          <a:p>
            <a:pPr marL="457200" indent="-457200">
              <a:buFont typeface="Arial" panose="020B0604020202020204" pitchFamily="34" charset="0"/>
              <a:buChar char="•"/>
            </a:pPr>
            <a:r>
              <a:rPr lang="en-US" sz="2800" b="1" dirty="0">
                <a:solidFill>
                  <a:srgbClr val="002D74"/>
                </a:solidFill>
              </a:rPr>
              <a:t>Post-Listening:</a:t>
            </a:r>
            <a:r>
              <a:rPr lang="en-US" sz="2800" dirty="0">
                <a:solidFill>
                  <a:srgbClr val="002D74"/>
                </a:solidFill>
              </a:rPr>
              <a:t> </a:t>
            </a:r>
          </a:p>
          <a:p>
            <a:pPr marL="1371600" lvl="2" indent="-457200">
              <a:buFont typeface="Arial" panose="020B0604020202020204" pitchFamily="34" charset="0"/>
              <a:buChar char="•"/>
            </a:pPr>
            <a:r>
              <a:rPr lang="en-US" sz="2400" dirty="0">
                <a:solidFill>
                  <a:srgbClr val="002D74"/>
                </a:solidFill>
              </a:rPr>
              <a:t>Speaking Practice (retell, summarize, opinion, personal connection, “what would you do?” prompts)</a:t>
            </a:r>
          </a:p>
          <a:p>
            <a:pPr lvl="2"/>
            <a:endParaRPr lang="en-US" sz="2400" dirty="0">
              <a:solidFill>
                <a:srgbClr val="002D74"/>
              </a:solidFill>
            </a:endParaRPr>
          </a:p>
        </p:txBody>
      </p:sp>
      <p:pic>
        <p:nvPicPr>
          <p:cNvPr id="13" name="Picture 12">
            <a:extLst>
              <a:ext uri="{FF2B5EF4-FFF2-40B4-BE49-F238E27FC236}">
                <a16:creationId xmlns:a16="http://schemas.microsoft.com/office/drawing/2014/main" id="{F0C2AEE8-BEEE-3752-8826-0D2C0D963ABA}"/>
              </a:ext>
            </a:extLst>
          </p:cNvPr>
          <p:cNvPicPr>
            <a:picLocks noChangeAspect="1"/>
          </p:cNvPicPr>
          <p:nvPr/>
        </p:nvPicPr>
        <p:blipFill>
          <a:blip r:embed="rId3"/>
          <a:stretch>
            <a:fillRect/>
          </a:stretch>
        </p:blipFill>
        <p:spPr>
          <a:xfrm>
            <a:off x="9436517" y="2562225"/>
            <a:ext cx="1333501" cy="1333501"/>
          </a:xfrm>
          <a:prstGeom prst="rect">
            <a:avLst/>
          </a:prstGeom>
        </p:spPr>
      </p:pic>
    </p:spTree>
    <p:extLst>
      <p:ext uri="{BB962C8B-B14F-4D97-AF65-F5344CB8AC3E}">
        <p14:creationId xmlns:p14="http://schemas.microsoft.com/office/powerpoint/2010/main" val="3858247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A1748-2AF4-45CF-B3E7-C10F5973C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2DBE08-EEF6-783B-ACE8-346F799EB1D5}"/>
              </a:ext>
            </a:extLst>
          </p:cNvPr>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DD80B175-858B-ED9D-6ADC-4DBE47281CED}"/>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sp>
        <p:nvSpPr>
          <p:cNvPr id="6" name="Content Placeholder 5">
            <a:extLst>
              <a:ext uri="{FF2B5EF4-FFF2-40B4-BE49-F238E27FC236}">
                <a16:creationId xmlns:a16="http://schemas.microsoft.com/office/drawing/2014/main" id="{BBC95A58-2ABD-91A7-57F2-FDB6B879AD1D}"/>
              </a:ext>
            </a:extLst>
          </p:cNvPr>
          <p:cNvSpPr>
            <a:spLocks noGrp="1"/>
          </p:cNvSpPr>
          <p:nvPr>
            <p:ph sz="half" idx="2"/>
          </p:nvPr>
        </p:nvSpPr>
        <p:spPr>
          <a:xfrm>
            <a:off x="5144514" y="2071687"/>
            <a:ext cx="5857879" cy="2714626"/>
          </a:xfrm>
        </p:spPr>
        <p:txBody>
          <a:bodyPr>
            <a:normAutofit fontScale="92500" lnSpcReduction="10000"/>
          </a:bodyPr>
          <a:lstStyle/>
          <a:p>
            <a:pPr marL="0" indent="0">
              <a:buNone/>
            </a:pPr>
            <a:endParaRPr lang="en-US" b="1" i="1" u="sng" dirty="0">
              <a:solidFill>
                <a:srgbClr val="333366"/>
              </a:solidFill>
            </a:endParaRPr>
          </a:p>
          <a:p>
            <a:pPr marL="0" indent="0">
              <a:buNone/>
            </a:pPr>
            <a:r>
              <a:rPr lang="en-US" sz="3200" b="1" dirty="0"/>
              <a:t>Which scaffolding technique do you already use, and which one do you think you need to add or strengthen in your next listening lesson?</a:t>
            </a: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1B47EB2A-30BC-58D1-BA8D-1EDE82244B30}"/>
              </a:ext>
            </a:extLst>
          </p:cNvPr>
          <p:cNvPicPr>
            <a:picLocks noChangeAspect="1"/>
          </p:cNvPicPr>
          <p:nvPr/>
        </p:nvPicPr>
        <p:blipFill>
          <a:blip r:embed="rId5"/>
          <a:stretch>
            <a:fillRect/>
          </a:stretch>
        </p:blipFill>
        <p:spPr>
          <a:xfrm>
            <a:off x="535721" y="1388547"/>
            <a:ext cx="4608793" cy="4608793"/>
          </a:xfrm>
          <a:prstGeom prst="rect">
            <a:avLst/>
          </a:prstGeom>
        </p:spPr>
      </p:pic>
      <p:pic>
        <p:nvPicPr>
          <p:cNvPr id="7" name="Picture 6" descr="A blue toy piano&#10;&#10;AI-generated content may be incorrect.">
            <a:extLst>
              <a:ext uri="{FF2B5EF4-FFF2-40B4-BE49-F238E27FC236}">
                <a16:creationId xmlns:a16="http://schemas.microsoft.com/office/drawing/2014/main" id="{E611A337-84F2-040F-91FE-6B98665D5F70}"/>
              </a:ext>
            </a:extLst>
          </p:cNvPr>
          <p:cNvPicPr>
            <a:picLocks noChangeAspect="1"/>
          </p:cNvPicPr>
          <p:nvPr/>
        </p:nvPicPr>
        <p:blipFill>
          <a:blip r:embed="rId6"/>
          <a:stretch>
            <a:fillRect/>
          </a:stretch>
        </p:blipFill>
        <p:spPr>
          <a:xfrm>
            <a:off x="9933326" y="4786313"/>
            <a:ext cx="1827728" cy="1827728"/>
          </a:xfrm>
          <a:prstGeom prst="rect">
            <a:avLst/>
          </a:prstGeom>
        </p:spPr>
      </p:pic>
    </p:spTree>
    <p:extLst>
      <p:ext uri="{BB962C8B-B14F-4D97-AF65-F5344CB8AC3E}">
        <p14:creationId xmlns:p14="http://schemas.microsoft.com/office/powerpoint/2010/main" val="2733063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7E6821-8665-B1F8-4A64-22C8CCF289B4}"/>
              </a:ext>
            </a:extLst>
          </p:cNvPr>
          <p:cNvSpPr>
            <a:spLocks noGrp="1"/>
          </p:cNvSpPr>
          <p:nvPr>
            <p:ph type="title"/>
          </p:nvPr>
        </p:nvSpPr>
        <p:spPr>
          <a:xfrm>
            <a:off x="572493" y="238539"/>
            <a:ext cx="11018520" cy="1434415"/>
          </a:xfrm>
        </p:spPr>
        <p:txBody>
          <a:bodyPr anchor="b">
            <a:normAutofit/>
          </a:bodyPr>
          <a:lstStyle/>
          <a:p>
            <a:r>
              <a:rPr lang="en-US" dirty="0"/>
              <a:t>Tamara Jade: Better</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0C949B1C-A1BF-C7AF-627F-B13D4B91979E}"/>
              </a:ext>
            </a:extLst>
          </p:cNvPr>
          <p:cNvSpPr>
            <a:spLocks noGrp="1"/>
          </p:cNvSpPr>
          <p:nvPr>
            <p:ph idx="1"/>
          </p:nvPr>
        </p:nvSpPr>
        <p:spPr>
          <a:xfrm>
            <a:off x="389684" y="4332126"/>
            <a:ext cx="4729487" cy="2197779"/>
          </a:xfrm>
        </p:spPr>
        <p:txBody>
          <a:bodyPr>
            <a:normAutofit/>
          </a:bodyPr>
          <a:lstStyle/>
          <a:p>
            <a:pPr marL="0" indent="0">
              <a:spcAft>
                <a:spcPts val="0"/>
              </a:spcAft>
              <a:buNone/>
            </a:pPr>
            <a:r>
              <a:rPr lang="fr-FR" sz="2400" b="1" dirty="0"/>
              <a:t>Genre:</a:t>
            </a:r>
            <a:r>
              <a:rPr lang="fr-FR" sz="2400" dirty="0"/>
              <a:t> Pop, Soul </a:t>
            </a:r>
            <a:br>
              <a:rPr lang="fr-FR" sz="2400" dirty="0"/>
            </a:br>
            <a:r>
              <a:rPr lang="en-US" sz="2400" b="1" dirty="0"/>
              <a:t>Level: </a:t>
            </a:r>
            <a:r>
              <a:rPr lang="en-US" sz="2400" dirty="0"/>
              <a:t>Intermediate-Advanced </a:t>
            </a:r>
          </a:p>
          <a:p>
            <a:pPr marL="0" indent="0">
              <a:spcAft>
                <a:spcPts val="0"/>
              </a:spcAft>
              <a:buNone/>
            </a:pPr>
            <a:r>
              <a:rPr lang="en-US" sz="2400" b="1" dirty="0"/>
              <a:t>Focus: </a:t>
            </a:r>
            <a:r>
              <a:rPr lang="en-US" sz="2400" dirty="0"/>
              <a:t>Informal contractions and colloquial phrasing</a:t>
            </a:r>
          </a:p>
          <a:p>
            <a:pPr marL="0" indent="0">
              <a:buNone/>
            </a:pPr>
            <a:endParaRPr lang="en-US" b="1" dirty="0"/>
          </a:p>
        </p:txBody>
      </p:sp>
      <p:sp>
        <p:nvSpPr>
          <p:cNvPr id="3" name="Rectangle: Folded Corner 2">
            <a:extLst>
              <a:ext uri="{FF2B5EF4-FFF2-40B4-BE49-F238E27FC236}">
                <a16:creationId xmlns:a16="http://schemas.microsoft.com/office/drawing/2014/main" id="{EC2BB211-29FF-8048-3EFB-D858328D0132}"/>
              </a:ext>
            </a:extLst>
          </p:cNvPr>
          <p:cNvSpPr/>
          <p:nvPr/>
        </p:nvSpPr>
        <p:spPr>
          <a:xfrm>
            <a:off x="5119172" y="1872979"/>
            <a:ext cx="5505258" cy="4733925"/>
          </a:xfrm>
          <a:custGeom>
            <a:avLst/>
            <a:gdLst>
              <a:gd name="csX0" fmla="*/ 0 w 5505258"/>
              <a:gd name="csY0" fmla="*/ 0 h 4733925"/>
              <a:gd name="csX1" fmla="*/ 440421 w 5505258"/>
              <a:gd name="csY1" fmla="*/ 0 h 4733925"/>
              <a:gd name="csX2" fmla="*/ 880841 w 5505258"/>
              <a:gd name="csY2" fmla="*/ 0 h 4733925"/>
              <a:gd name="csX3" fmla="*/ 1266209 w 5505258"/>
              <a:gd name="csY3" fmla="*/ 0 h 4733925"/>
              <a:gd name="csX4" fmla="*/ 1871788 w 5505258"/>
              <a:gd name="csY4" fmla="*/ 0 h 4733925"/>
              <a:gd name="csX5" fmla="*/ 2477366 w 5505258"/>
              <a:gd name="csY5" fmla="*/ 0 h 4733925"/>
              <a:gd name="csX6" fmla="*/ 3027892 w 5505258"/>
              <a:gd name="csY6" fmla="*/ 0 h 4733925"/>
              <a:gd name="csX7" fmla="*/ 3468313 w 5505258"/>
              <a:gd name="csY7" fmla="*/ 0 h 4733925"/>
              <a:gd name="csX8" fmla="*/ 4128944 w 5505258"/>
              <a:gd name="csY8" fmla="*/ 0 h 4733925"/>
              <a:gd name="csX9" fmla="*/ 4734522 w 5505258"/>
              <a:gd name="csY9" fmla="*/ 0 h 4733925"/>
              <a:gd name="csX10" fmla="*/ 5505258 w 5505258"/>
              <a:gd name="csY10" fmla="*/ 0 h 4733925"/>
              <a:gd name="csX11" fmla="*/ 5505258 w 5505258"/>
              <a:gd name="csY11" fmla="*/ 484662 h 4733925"/>
              <a:gd name="csX12" fmla="*/ 5505258 w 5505258"/>
              <a:gd name="csY12" fmla="*/ 1008773 h 4733925"/>
              <a:gd name="csX13" fmla="*/ 5505258 w 5505258"/>
              <a:gd name="csY13" fmla="*/ 1532884 h 4733925"/>
              <a:gd name="csX14" fmla="*/ 5505258 w 5505258"/>
              <a:gd name="csY14" fmla="*/ 2056995 h 4733925"/>
              <a:gd name="csX15" fmla="*/ 5505258 w 5505258"/>
              <a:gd name="csY15" fmla="*/ 2620555 h 4733925"/>
              <a:gd name="csX16" fmla="*/ 5505258 w 5505258"/>
              <a:gd name="csY16" fmla="*/ 3184116 h 4733925"/>
              <a:gd name="csX17" fmla="*/ 5505258 w 5505258"/>
              <a:gd name="csY17" fmla="*/ 3944922 h 4733925"/>
              <a:gd name="csX18" fmla="*/ 5134427 w 5505258"/>
              <a:gd name="csY18" fmla="*/ 4315753 h 4733925"/>
              <a:gd name="csX19" fmla="*/ 4716255 w 5505258"/>
              <a:gd name="csY19" fmla="*/ 4733925 h 4733925"/>
              <a:gd name="csX20" fmla="*/ 4032398 w 5505258"/>
              <a:gd name="csY20" fmla="*/ 4733925 h 4733925"/>
              <a:gd name="csX21" fmla="*/ 3584354 w 5505258"/>
              <a:gd name="csY21" fmla="*/ 4733925 h 4733925"/>
              <a:gd name="csX22" fmla="*/ 2947659 w 5505258"/>
              <a:gd name="csY22" fmla="*/ 4733925 h 4733925"/>
              <a:gd name="csX23" fmla="*/ 2452453 w 5505258"/>
              <a:gd name="csY23" fmla="*/ 4733925 h 4733925"/>
              <a:gd name="csX24" fmla="*/ 1815758 w 5505258"/>
              <a:gd name="csY24" fmla="*/ 4733925 h 4733925"/>
              <a:gd name="csX25" fmla="*/ 1226226 w 5505258"/>
              <a:gd name="csY25" fmla="*/ 4733925 h 4733925"/>
              <a:gd name="csX26" fmla="*/ 542369 w 5505258"/>
              <a:gd name="csY26" fmla="*/ 4733925 h 4733925"/>
              <a:gd name="csX27" fmla="*/ 0 w 5505258"/>
              <a:gd name="csY27" fmla="*/ 4733925 h 4733925"/>
              <a:gd name="csX28" fmla="*/ 0 w 5505258"/>
              <a:gd name="csY28" fmla="*/ 4142184 h 4733925"/>
              <a:gd name="csX29" fmla="*/ 0 w 5505258"/>
              <a:gd name="csY29" fmla="*/ 3455765 h 4733925"/>
              <a:gd name="csX30" fmla="*/ 0 w 5505258"/>
              <a:gd name="csY30" fmla="*/ 2958703 h 4733925"/>
              <a:gd name="csX31" fmla="*/ 0 w 5505258"/>
              <a:gd name="csY31" fmla="*/ 2461641 h 4733925"/>
              <a:gd name="csX32" fmla="*/ 0 w 5505258"/>
              <a:gd name="csY32" fmla="*/ 1775222 h 4733925"/>
              <a:gd name="csX33" fmla="*/ 0 w 5505258"/>
              <a:gd name="csY33" fmla="*/ 1278160 h 4733925"/>
              <a:gd name="csX34" fmla="*/ 0 w 5505258"/>
              <a:gd name="csY34" fmla="*/ 828437 h 4733925"/>
              <a:gd name="csX35" fmla="*/ 0 w 5505258"/>
              <a:gd name="csY35" fmla="*/ 0 h 4733925"/>
              <a:gd name="csX0" fmla="*/ 4716255 w 5505258"/>
              <a:gd name="csY0" fmla="*/ 4733925 h 4733925"/>
              <a:gd name="csX1" fmla="*/ 4790421 w 5505258"/>
              <a:gd name="csY1" fmla="*/ 4437260 h 4733925"/>
              <a:gd name="csX2" fmla="*/ 4874055 w 5505258"/>
              <a:gd name="csY2" fmla="*/ 4102722 h 4733925"/>
              <a:gd name="csX3" fmla="*/ 5202281 w 5505258"/>
              <a:gd name="csY3" fmla="*/ 4020666 h 4733925"/>
              <a:gd name="csX4" fmla="*/ 5505258 w 5505258"/>
              <a:gd name="csY4" fmla="*/ 3944922 h 4733925"/>
              <a:gd name="csX5" fmla="*/ 5102866 w 5505258"/>
              <a:gd name="csY5" fmla="*/ 4347314 h 4733925"/>
              <a:gd name="csX6" fmla="*/ 4716255 w 5505258"/>
              <a:gd name="csY6" fmla="*/ 4733925 h 4733925"/>
              <a:gd name="csX0" fmla="*/ 4716255 w 5505258"/>
              <a:gd name="csY0" fmla="*/ 4733925 h 4733925"/>
              <a:gd name="csX1" fmla="*/ 4796733 w 5505258"/>
              <a:gd name="csY1" fmla="*/ 4412011 h 4733925"/>
              <a:gd name="csX2" fmla="*/ 4874055 w 5505258"/>
              <a:gd name="csY2" fmla="*/ 4102722 h 4733925"/>
              <a:gd name="csX3" fmla="*/ 5189657 w 5505258"/>
              <a:gd name="csY3" fmla="*/ 4023822 h 4733925"/>
              <a:gd name="csX4" fmla="*/ 5505258 w 5505258"/>
              <a:gd name="csY4" fmla="*/ 3944922 h 4733925"/>
              <a:gd name="csX5" fmla="*/ 5110757 w 5505258"/>
              <a:gd name="csY5" fmla="*/ 4339424 h 4733925"/>
              <a:gd name="csX6" fmla="*/ 4716255 w 5505258"/>
              <a:gd name="csY6" fmla="*/ 4733925 h 4733925"/>
              <a:gd name="csX7" fmla="*/ 4126723 w 5505258"/>
              <a:gd name="csY7" fmla="*/ 4733925 h 4733925"/>
              <a:gd name="csX8" fmla="*/ 3490029 w 5505258"/>
              <a:gd name="csY8" fmla="*/ 4733925 h 4733925"/>
              <a:gd name="csX9" fmla="*/ 2947659 w 5505258"/>
              <a:gd name="csY9" fmla="*/ 4733925 h 4733925"/>
              <a:gd name="csX10" fmla="*/ 2310965 w 5505258"/>
              <a:gd name="csY10" fmla="*/ 4733925 h 4733925"/>
              <a:gd name="csX11" fmla="*/ 1768596 w 5505258"/>
              <a:gd name="csY11" fmla="*/ 4733925 h 4733925"/>
              <a:gd name="csX12" fmla="*/ 1273389 w 5505258"/>
              <a:gd name="csY12" fmla="*/ 4733925 h 4733925"/>
              <a:gd name="csX13" fmla="*/ 636694 w 5505258"/>
              <a:gd name="csY13" fmla="*/ 4733925 h 4733925"/>
              <a:gd name="csX14" fmla="*/ 0 w 5505258"/>
              <a:gd name="csY14" fmla="*/ 4733925 h 4733925"/>
              <a:gd name="csX15" fmla="*/ 0 w 5505258"/>
              <a:gd name="csY15" fmla="*/ 4047506 h 4733925"/>
              <a:gd name="csX16" fmla="*/ 0 w 5505258"/>
              <a:gd name="csY16" fmla="*/ 3597783 h 4733925"/>
              <a:gd name="csX17" fmla="*/ 0 w 5505258"/>
              <a:gd name="csY17" fmla="*/ 3148060 h 4733925"/>
              <a:gd name="csX18" fmla="*/ 0 w 5505258"/>
              <a:gd name="csY18" fmla="*/ 2556320 h 4733925"/>
              <a:gd name="csX19" fmla="*/ 0 w 5505258"/>
              <a:gd name="csY19" fmla="*/ 2059257 h 4733925"/>
              <a:gd name="csX20" fmla="*/ 0 w 5505258"/>
              <a:gd name="csY20" fmla="*/ 1609535 h 4733925"/>
              <a:gd name="csX21" fmla="*/ 0 w 5505258"/>
              <a:gd name="csY21" fmla="*/ 970455 h 4733925"/>
              <a:gd name="csX22" fmla="*/ 0 w 5505258"/>
              <a:gd name="csY22" fmla="*/ 0 h 4733925"/>
              <a:gd name="csX23" fmla="*/ 660631 w 5505258"/>
              <a:gd name="csY23" fmla="*/ 0 h 4733925"/>
              <a:gd name="csX24" fmla="*/ 1211157 w 5505258"/>
              <a:gd name="csY24" fmla="*/ 0 h 4733925"/>
              <a:gd name="csX25" fmla="*/ 1761683 w 5505258"/>
              <a:gd name="csY25" fmla="*/ 0 h 4733925"/>
              <a:gd name="csX26" fmla="*/ 2312208 w 5505258"/>
              <a:gd name="csY26" fmla="*/ 0 h 4733925"/>
              <a:gd name="csX27" fmla="*/ 2917787 w 5505258"/>
              <a:gd name="csY27" fmla="*/ 0 h 4733925"/>
              <a:gd name="csX28" fmla="*/ 3468313 w 5505258"/>
              <a:gd name="csY28" fmla="*/ 0 h 4733925"/>
              <a:gd name="csX29" fmla="*/ 3963786 w 5505258"/>
              <a:gd name="csY29" fmla="*/ 0 h 4733925"/>
              <a:gd name="csX30" fmla="*/ 4459259 w 5505258"/>
              <a:gd name="csY30" fmla="*/ 0 h 4733925"/>
              <a:gd name="csX31" fmla="*/ 4954732 w 5505258"/>
              <a:gd name="csY31" fmla="*/ 0 h 4733925"/>
              <a:gd name="csX32" fmla="*/ 5505258 w 5505258"/>
              <a:gd name="csY32" fmla="*/ 0 h 4733925"/>
              <a:gd name="csX33" fmla="*/ 5505258 w 5505258"/>
              <a:gd name="csY33" fmla="*/ 445213 h 4733925"/>
              <a:gd name="csX34" fmla="*/ 5505258 w 5505258"/>
              <a:gd name="csY34" fmla="*/ 1048222 h 4733925"/>
              <a:gd name="csX35" fmla="*/ 5505258 w 5505258"/>
              <a:gd name="csY35" fmla="*/ 1532884 h 4733925"/>
              <a:gd name="csX36" fmla="*/ 5505258 w 5505258"/>
              <a:gd name="csY36" fmla="*/ 2017546 h 4733925"/>
              <a:gd name="csX37" fmla="*/ 5505258 w 5505258"/>
              <a:gd name="csY37" fmla="*/ 2620555 h 4733925"/>
              <a:gd name="csX38" fmla="*/ 5505258 w 5505258"/>
              <a:gd name="csY38" fmla="*/ 3263014 h 4733925"/>
              <a:gd name="csX39" fmla="*/ 5505258 w 5505258"/>
              <a:gd name="csY39" fmla="*/ 3944922 h 47339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5505258" h="4733925" stroke="0" extrusionOk="0">
                <a:moveTo>
                  <a:pt x="0" y="0"/>
                </a:moveTo>
                <a:cubicBezTo>
                  <a:pt x="114445" y="-35214"/>
                  <a:pt x="272496" y="10725"/>
                  <a:pt x="440421" y="0"/>
                </a:cubicBezTo>
                <a:cubicBezTo>
                  <a:pt x="608346" y="-10725"/>
                  <a:pt x="676539" y="20929"/>
                  <a:pt x="880841" y="0"/>
                </a:cubicBezTo>
                <a:cubicBezTo>
                  <a:pt x="1085143" y="-20929"/>
                  <a:pt x="1159159" y="9973"/>
                  <a:pt x="1266209" y="0"/>
                </a:cubicBezTo>
                <a:cubicBezTo>
                  <a:pt x="1373259" y="-9973"/>
                  <a:pt x="1728855" y="31759"/>
                  <a:pt x="1871788" y="0"/>
                </a:cubicBezTo>
                <a:cubicBezTo>
                  <a:pt x="2014721" y="-31759"/>
                  <a:pt x="2292691" y="1447"/>
                  <a:pt x="2477366" y="0"/>
                </a:cubicBezTo>
                <a:cubicBezTo>
                  <a:pt x="2662041" y="-1447"/>
                  <a:pt x="2833236" y="698"/>
                  <a:pt x="3027892" y="0"/>
                </a:cubicBezTo>
                <a:cubicBezTo>
                  <a:pt x="3222548" y="-698"/>
                  <a:pt x="3361616" y="49496"/>
                  <a:pt x="3468313" y="0"/>
                </a:cubicBezTo>
                <a:cubicBezTo>
                  <a:pt x="3575010" y="-49496"/>
                  <a:pt x="3938604" y="70147"/>
                  <a:pt x="4128944" y="0"/>
                </a:cubicBezTo>
                <a:cubicBezTo>
                  <a:pt x="4319284" y="-70147"/>
                  <a:pt x="4431793" y="24612"/>
                  <a:pt x="4734522" y="0"/>
                </a:cubicBezTo>
                <a:cubicBezTo>
                  <a:pt x="5037251" y="-24612"/>
                  <a:pt x="5289592" y="46786"/>
                  <a:pt x="5505258" y="0"/>
                </a:cubicBezTo>
                <a:cubicBezTo>
                  <a:pt x="5532413" y="130418"/>
                  <a:pt x="5449820" y="337271"/>
                  <a:pt x="5505258" y="484662"/>
                </a:cubicBezTo>
                <a:cubicBezTo>
                  <a:pt x="5560696" y="632053"/>
                  <a:pt x="5500729" y="869002"/>
                  <a:pt x="5505258" y="1008773"/>
                </a:cubicBezTo>
                <a:cubicBezTo>
                  <a:pt x="5509787" y="1148544"/>
                  <a:pt x="5483514" y="1282559"/>
                  <a:pt x="5505258" y="1532884"/>
                </a:cubicBezTo>
                <a:cubicBezTo>
                  <a:pt x="5527002" y="1783209"/>
                  <a:pt x="5477810" y="1831026"/>
                  <a:pt x="5505258" y="2056995"/>
                </a:cubicBezTo>
                <a:cubicBezTo>
                  <a:pt x="5532706" y="2282964"/>
                  <a:pt x="5494514" y="2480974"/>
                  <a:pt x="5505258" y="2620555"/>
                </a:cubicBezTo>
                <a:cubicBezTo>
                  <a:pt x="5516002" y="2760136"/>
                  <a:pt x="5457081" y="2950954"/>
                  <a:pt x="5505258" y="3184116"/>
                </a:cubicBezTo>
                <a:cubicBezTo>
                  <a:pt x="5553435" y="3417278"/>
                  <a:pt x="5494160" y="3614133"/>
                  <a:pt x="5505258" y="3944922"/>
                </a:cubicBezTo>
                <a:cubicBezTo>
                  <a:pt x="5414182" y="4083447"/>
                  <a:pt x="5236807" y="4126302"/>
                  <a:pt x="5134427" y="4315753"/>
                </a:cubicBezTo>
                <a:cubicBezTo>
                  <a:pt x="5032047" y="4505204"/>
                  <a:pt x="4772264" y="4585859"/>
                  <a:pt x="4716255" y="4733925"/>
                </a:cubicBezTo>
                <a:cubicBezTo>
                  <a:pt x="4479472" y="4738767"/>
                  <a:pt x="4264890" y="4702433"/>
                  <a:pt x="4032398" y="4733925"/>
                </a:cubicBezTo>
                <a:cubicBezTo>
                  <a:pt x="3799906" y="4765417"/>
                  <a:pt x="3700792" y="4685206"/>
                  <a:pt x="3584354" y="4733925"/>
                </a:cubicBezTo>
                <a:cubicBezTo>
                  <a:pt x="3467916" y="4782644"/>
                  <a:pt x="3228802" y="4717308"/>
                  <a:pt x="2947659" y="4733925"/>
                </a:cubicBezTo>
                <a:cubicBezTo>
                  <a:pt x="2666516" y="4750542"/>
                  <a:pt x="2631561" y="4703670"/>
                  <a:pt x="2452453" y="4733925"/>
                </a:cubicBezTo>
                <a:cubicBezTo>
                  <a:pt x="2273345" y="4764180"/>
                  <a:pt x="2129468" y="4720207"/>
                  <a:pt x="1815758" y="4733925"/>
                </a:cubicBezTo>
                <a:cubicBezTo>
                  <a:pt x="1502049" y="4747643"/>
                  <a:pt x="1445758" y="4728234"/>
                  <a:pt x="1226226" y="4733925"/>
                </a:cubicBezTo>
                <a:cubicBezTo>
                  <a:pt x="1006694" y="4739616"/>
                  <a:pt x="779699" y="4728419"/>
                  <a:pt x="542369" y="4733925"/>
                </a:cubicBezTo>
                <a:cubicBezTo>
                  <a:pt x="305039" y="4739431"/>
                  <a:pt x="144873" y="4683750"/>
                  <a:pt x="0" y="4733925"/>
                </a:cubicBezTo>
                <a:cubicBezTo>
                  <a:pt x="-13124" y="4477857"/>
                  <a:pt x="69761" y="4393661"/>
                  <a:pt x="0" y="4142184"/>
                </a:cubicBezTo>
                <a:cubicBezTo>
                  <a:pt x="-69761" y="3890707"/>
                  <a:pt x="38164" y="3667787"/>
                  <a:pt x="0" y="3455765"/>
                </a:cubicBezTo>
                <a:cubicBezTo>
                  <a:pt x="-38164" y="3243743"/>
                  <a:pt x="35019" y="3116176"/>
                  <a:pt x="0" y="2958703"/>
                </a:cubicBezTo>
                <a:cubicBezTo>
                  <a:pt x="-35019" y="2801230"/>
                  <a:pt x="6310" y="2685660"/>
                  <a:pt x="0" y="2461641"/>
                </a:cubicBezTo>
                <a:cubicBezTo>
                  <a:pt x="-6310" y="2237622"/>
                  <a:pt x="75114" y="2015844"/>
                  <a:pt x="0" y="1775222"/>
                </a:cubicBezTo>
                <a:cubicBezTo>
                  <a:pt x="-75114" y="1534600"/>
                  <a:pt x="12174" y="1450880"/>
                  <a:pt x="0" y="1278160"/>
                </a:cubicBezTo>
                <a:cubicBezTo>
                  <a:pt x="-12174" y="1105440"/>
                  <a:pt x="51836" y="990969"/>
                  <a:pt x="0" y="828437"/>
                </a:cubicBezTo>
                <a:cubicBezTo>
                  <a:pt x="-51836" y="665905"/>
                  <a:pt x="81046" y="178495"/>
                  <a:pt x="0" y="0"/>
                </a:cubicBezTo>
                <a:close/>
              </a:path>
              <a:path w="5505258" h="4733925" fill="darkenLess" stroke="0" extrusionOk="0">
                <a:moveTo>
                  <a:pt x="4716255" y="4733925"/>
                </a:moveTo>
                <a:cubicBezTo>
                  <a:pt x="4724196" y="4617309"/>
                  <a:pt x="4792243" y="4536780"/>
                  <a:pt x="4790421" y="4437260"/>
                </a:cubicBezTo>
                <a:cubicBezTo>
                  <a:pt x="4788599" y="4337740"/>
                  <a:pt x="4864497" y="4268797"/>
                  <a:pt x="4874055" y="4102722"/>
                </a:cubicBezTo>
                <a:cubicBezTo>
                  <a:pt x="4967854" y="4047812"/>
                  <a:pt x="5127775" y="4044881"/>
                  <a:pt x="5202281" y="4020666"/>
                </a:cubicBezTo>
                <a:cubicBezTo>
                  <a:pt x="5276787" y="3996451"/>
                  <a:pt x="5446247" y="3988669"/>
                  <a:pt x="5505258" y="3944922"/>
                </a:cubicBezTo>
                <a:cubicBezTo>
                  <a:pt x="5414267" y="4047246"/>
                  <a:pt x="5268605" y="4151391"/>
                  <a:pt x="5102866" y="4347314"/>
                </a:cubicBezTo>
                <a:cubicBezTo>
                  <a:pt x="4937127" y="4543237"/>
                  <a:pt x="4856387" y="4526396"/>
                  <a:pt x="4716255" y="4733925"/>
                </a:cubicBezTo>
                <a:close/>
              </a:path>
              <a:path w="5505258" h="4733925" fill="none" extrusionOk="0">
                <a:moveTo>
                  <a:pt x="4716255" y="4733925"/>
                </a:moveTo>
                <a:cubicBezTo>
                  <a:pt x="4712580" y="4643870"/>
                  <a:pt x="4782184" y="4539467"/>
                  <a:pt x="4796733" y="4412011"/>
                </a:cubicBezTo>
                <a:cubicBezTo>
                  <a:pt x="4811282" y="4284555"/>
                  <a:pt x="4868433" y="4186861"/>
                  <a:pt x="4874055" y="4102722"/>
                </a:cubicBezTo>
                <a:cubicBezTo>
                  <a:pt x="4961232" y="4044895"/>
                  <a:pt x="5055574" y="4082043"/>
                  <a:pt x="5189657" y="4023822"/>
                </a:cubicBezTo>
                <a:cubicBezTo>
                  <a:pt x="5323740" y="3965601"/>
                  <a:pt x="5439307" y="3977201"/>
                  <a:pt x="5505258" y="3944922"/>
                </a:cubicBezTo>
                <a:cubicBezTo>
                  <a:pt x="5386379" y="4137489"/>
                  <a:pt x="5282669" y="4147232"/>
                  <a:pt x="5110757" y="4339424"/>
                </a:cubicBezTo>
                <a:cubicBezTo>
                  <a:pt x="4938845" y="4531615"/>
                  <a:pt x="4816116" y="4584187"/>
                  <a:pt x="4716255" y="4733925"/>
                </a:cubicBezTo>
                <a:cubicBezTo>
                  <a:pt x="4501685" y="4749175"/>
                  <a:pt x="4320899" y="4701292"/>
                  <a:pt x="4126723" y="4733925"/>
                </a:cubicBezTo>
                <a:cubicBezTo>
                  <a:pt x="3932547" y="4766558"/>
                  <a:pt x="3694005" y="4671676"/>
                  <a:pt x="3490029" y="4733925"/>
                </a:cubicBezTo>
                <a:cubicBezTo>
                  <a:pt x="3286053" y="4796174"/>
                  <a:pt x="3124838" y="4684521"/>
                  <a:pt x="2947659" y="4733925"/>
                </a:cubicBezTo>
                <a:cubicBezTo>
                  <a:pt x="2770480" y="4783329"/>
                  <a:pt x="2525050" y="4693312"/>
                  <a:pt x="2310965" y="4733925"/>
                </a:cubicBezTo>
                <a:cubicBezTo>
                  <a:pt x="2096880" y="4774538"/>
                  <a:pt x="1905456" y="4698867"/>
                  <a:pt x="1768596" y="4733925"/>
                </a:cubicBezTo>
                <a:cubicBezTo>
                  <a:pt x="1631736" y="4768983"/>
                  <a:pt x="1387654" y="4687430"/>
                  <a:pt x="1273389" y="4733925"/>
                </a:cubicBezTo>
                <a:cubicBezTo>
                  <a:pt x="1159124" y="4780420"/>
                  <a:pt x="944413" y="4685958"/>
                  <a:pt x="636694" y="4733925"/>
                </a:cubicBezTo>
                <a:cubicBezTo>
                  <a:pt x="328975" y="4781892"/>
                  <a:pt x="153220" y="4694864"/>
                  <a:pt x="0" y="4733925"/>
                </a:cubicBezTo>
                <a:cubicBezTo>
                  <a:pt x="-54134" y="4395090"/>
                  <a:pt x="16420" y="4251250"/>
                  <a:pt x="0" y="4047506"/>
                </a:cubicBezTo>
                <a:cubicBezTo>
                  <a:pt x="-16420" y="3843762"/>
                  <a:pt x="9038" y="3738642"/>
                  <a:pt x="0" y="3597783"/>
                </a:cubicBezTo>
                <a:cubicBezTo>
                  <a:pt x="-9038" y="3456924"/>
                  <a:pt x="11443" y="3282193"/>
                  <a:pt x="0" y="3148060"/>
                </a:cubicBezTo>
                <a:cubicBezTo>
                  <a:pt x="-11443" y="3013927"/>
                  <a:pt x="18562" y="2849578"/>
                  <a:pt x="0" y="2556320"/>
                </a:cubicBezTo>
                <a:cubicBezTo>
                  <a:pt x="-18562" y="2263062"/>
                  <a:pt x="19402" y="2190837"/>
                  <a:pt x="0" y="2059257"/>
                </a:cubicBezTo>
                <a:cubicBezTo>
                  <a:pt x="-19402" y="1927677"/>
                  <a:pt x="50706" y="1810098"/>
                  <a:pt x="0" y="1609535"/>
                </a:cubicBezTo>
                <a:cubicBezTo>
                  <a:pt x="-50706" y="1408972"/>
                  <a:pt x="14773" y="1231806"/>
                  <a:pt x="0" y="970455"/>
                </a:cubicBezTo>
                <a:cubicBezTo>
                  <a:pt x="-14773" y="709104"/>
                  <a:pt x="54817" y="228419"/>
                  <a:pt x="0" y="0"/>
                </a:cubicBezTo>
                <a:cubicBezTo>
                  <a:pt x="188003" y="-31708"/>
                  <a:pt x="428129" y="60614"/>
                  <a:pt x="660631" y="0"/>
                </a:cubicBezTo>
                <a:cubicBezTo>
                  <a:pt x="893133" y="-60614"/>
                  <a:pt x="1016437" y="7395"/>
                  <a:pt x="1211157" y="0"/>
                </a:cubicBezTo>
                <a:cubicBezTo>
                  <a:pt x="1405877" y="-7395"/>
                  <a:pt x="1636162" y="38339"/>
                  <a:pt x="1761683" y="0"/>
                </a:cubicBezTo>
                <a:cubicBezTo>
                  <a:pt x="1887204" y="-38339"/>
                  <a:pt x="2041173" y="17278"/>
                  <a:pt x="2312208" y="0"/>
                </a:cubicBezTo>
                <a:cubicBezTo>
                  <a:pt x="2583244" y="-17278"/>
                  <a:pt x="2736883" y="35927"/>
                  <a:pt x="2917787" y="0"/>
                </a:cubicBezTo>
                <a:cubicBezTo>
                  <a:pt x="3098691" y="-35927"/>
                  <a:pt x="3354983" y="28327"/>
                  <a:pt x="3468313" y="0"/>
                </a:cubicBezTo>
                <a:cubicBezTo>
                  <a:pt x="3581643" y="-28327"/>
                  <a:pt x="3756380" y="23600"/>
                  <a:pt x="3963786" y="0"/>
                </a:cubicBezTo>
                <a:cubicBezTo>
                  <a:pt x="4171192" y="-23600"/>
                  <a:pt x="4271277" y="55299"/>
                  <a:pt x="4459259" y="0"/>
                </a:cubicBezTo>
                <a:cubicBezTo>
                  <a:pt x="4647241" y="-55299"/>
                  <a:pt x="4778574" y="19955"/>
                  <a:pt x="4954732" y="0"/>
                </a:cubicBezTo>
                <a:cubicBezTo>
                  <a:pt x="5130890" y="-19955"/>
                  <a:pt x="5373802" y="35071"/>
                  <a:pt x="5505258" y="0"/>
                </a:cubicBezTo>
                <a:cubicBezTo>
                  <a:pt x="5541698" y="109447"/>
                  <a:pt x="5459284" y="280780"/>
                  <a:pt x="5505258" y="445213"/>
                </a:cubicBezTo>
                <a:cubicBezTo>
                  <a:pt x="5551232" y="609646"/>
                  <a:pt x="5442302" y="883768"/>
                  <a:pt x="5505258" y="1048222"/>
                </a:cubicBezTo>
                <a:cubicBezTo>
                  <a:pt x="5568214" y="1212676"/>
                  <a:pt x="5492745" y="1311511"/>
                  <a:pt x="5505258" y="1532884"/>
                </a:cubicBezTo>
                <a:cubicBezTo>
                  <a:pt x="5517771" y="1754257"/>
                  <a:pt x="5466422" y="1862342"/>
                  <a:pt x="5505258" y="2017546"/>
                </a:cubicBezTo>
                <a:cubicBezTo>
                  <a:pt x="5544094" y="2172750"/>
                  <a:pt x="5497455" y="2409355"/>
                  <a:pt x="5505258" y="2620555"/>
                </a:cubicBezTo>
                <a:cubicBezTo>
                  <a:pt x="5513061" y="2831755"/>
                  <a:pt x="5448065" y="2997840"/>
                  <a:pt x="5505258" y="3263014"/>
                </a:cubicBezTo>
                <a:cubicBezTo>
                  <a:pt x="5562451" y="3528188"/>
                  <a:pt x="5436764" y="3786892"/>
                  <a:pt x="5505258" y="3944922"/>
                </a:cubicBezTo>
              </a:path>
            </a:pathLst>
          </a:custGeom>
          <a:noFill/>
          <a:ln>
            <a:extLst>
              <a:ext uri="{C807C97D-BFC1-408E-A445-0C87EB9F89A2}">
                <ask:lineSketchStyleProps xmlns:ask="http://schemas.microsoft.com/office/drawing/2018/sketchyshapes" sd="1062992018">
                  <a:prstGeom prst="foldedCorner">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2D74"/>
              </a:solidFill>
            </a:endParaRPr>
          </a:p>
          <a:p>
            <a:pPr algn="ctr"/>
            <a:endParaRPr lang="en-US" sz="2400" dirty="0">
              <a:solidFill>
                <a:srgbClr val="002D74"/>
              </a:solidFill>
            </a:endParaRPr>
          </a:p>
          <a:p>
            <a:pPr algn="ctr"/>
            <a:r>
              <a:rPr lang="en-US" sz="2400" dirty="0">
                <a:solidFill>
                  <a:srgbClr val="002D74"/>
                </a:solidFill>
              </a:rPr>
              <a:t>New year, new me, new trees, new leaves Finally got the hang of this thing called life Taking it all in stride </a:t>
            </a:r>
          </a:p>
          <a:p>
            <a:pPr algn="ctr"/>
            <a:r>
              <a:rPr lang="en-US" sz="2400" dirty="0">
                <a:solidFill>
                  <a:srgbClr val="002D74"/>
                </a:solidFill>
              </a:rPr>
              <a:t>On my own two feet, </a:t>
            </a:r>
          </a:p>
          <a:p>
            <a:pPr algn="ctr"/>
            <a:r>
              <a:rPr lang="en-US" sz="2400" dirty="0">
                <a:solidFill>
                  <a:srgbClr val="002D74"/>
                </a:solidFill>
              </a:rPr>
              <a:t>traveling, living this dream </a:t>
            </a:r>
          </a:p>
          <a:p>
            <a:pPr algn="ctr"/>
            <a:r>
              <a:rPr lang="en-US" sz="2400" dirty="0">
                <a:solidFill>
                  <a:srgbClr val="002D74"/>
                </a:solidFill>
              </a:rPr>
              <a:t>seeing places I </a:t>
            </a:r>
            <a:r>
              <a:rPr lang="en-US" sz="2400" dirty="0" err="1">
                <a:solidFill>
                  <a:srgbClr val="002D74"/>
                </a:solidFill>
              </a:rPr>
              <a:t>ain’t</a:t>
            </a:r>
            <a:r>
              <a:rPr lang="en-US" sz="2400" dirty="0">
                <a:solidFill>
                  <a:srgbClr val="002D74"/>
                </a:solidFill>
              </a:rPr>
              <a:t> never seen before </a:t>
            </a:r>
          </a:p>
          <a:p>
            <a:pPr algn="ctr"/>
            <a:r>
              <a:rPr lang="en-US" sz="2400" dirty="0">
                <a:solidFill>
                  <a:srgbClr val="002D74"/>
                </a:solidFill>
              </a:rPr>
              <a:t>Ready for so much more</a:t>
            </a:r>
          </a:p>
          <a:p>
            <a:pPr algn="ctr"/>
            <a:endParaRPr lang="en-US" sz="2400" dirty="0">
              <a:solidFill>
                <a:srgbClr val="002D74"/>
              </a:solidFill>
            </a:endParaRPr>
          </a:p>
          <a:p>
            <a:pPr algn="ctr"/>
            <a:r>
              <a:rPr lang="en-US" sz="2400" dirty="0">
                <a:solidFill>
                  <a:srgbClr val="002D74"/>
                </a:solidFill>
              </a:rPr>
              <a:t>Here you come to mess things up for me, Walls are closing in on me, </a:t>
            </a:r>
          </a:p>
          <a:p>
            <a:pPr algn="ctr"/>
            <a:r>
              <a:rPr lang="en-US" sz="2400" dirty="0">
                <a:solidFill>
                  <a:srgbClr val="002D74"/>
                </a:solidFill>
              </a:rPr>
              <a:t>It’s just all too much for me, </a:t>
            </a:r>
          </a:p>
          <a:p>
            <a:pPr algn="ctr"/>
            <a:r>
              <a:rPr lang="en-US" sz="2400" dirty="0">
                <a:solidFill>
                  <a:srgbClr val="002D74"/>
                </a:solidFill>
              </a:rPr>
              <a:t>Stop, and breathe</a:t>
            </a:r>
          </a:p>
        </p:txBody>
      </p:sp>
      <p:pic>
        <p:nvPicPr>
          <p:cNvPr id="8" name="Picture 7" descr="A green cd with a white center&#10;&#10;AI-generated content may be incorrect.">
            <a:extLst>
              <a:ext uri="{FF2B5EF4-FFF2-40B4-BE49-F238E27FC236}">
                <a16:creationId xmlns:a16="http://schemas.microsoft.com/office/drawing/2014/main" id="{124A1DC5-AE32-097B-1213-C493BD132749}"/>
              </a:ext>
            </a:extLst>
          </p:cNvPr>
          <p:cNvPicPr>
            <a:picLocks noChangeAspect="1"/>
          </p:cNvPicPr>
          <p:nvPr/>
        </p:nvPicPr>
        <p:blipFill>
          <a:blip r:embed="rId4"/>
          <a:stretch>
            <a:fillRect/>
          </a:stretch>
        </p:blipFill>
        <p:spPr>
          <a:xfrm>
            <a:off x="10697582" y="5359336"/>
            <a:ext cx="1498664" cy="1498664"/>
          </a:xfrm>
          <a:prstGeom prst="rect">
            <a:avLst/>
          </a:prstGeom>
        </p:spPr>
      </p:pic>
      <p:pic>
        <p:nvPicPr>
          <p:cNvPr id="5" name="Picture 4">
            <a:extLst>
              <a:ext uri="{FF2B5EF4-FFF2-40B4-BE49-F238E27FC236}">
                <a16:creationId xmlns:a16="http://schemas.microsoft.com/office/drawing/2014/main" id="{59DDC43B-090C-5B76-6EA1-B14F20EDBB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93" y="1872979"/>
            <a:ext cx="2286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7" name="better_feat._aaron_marcellus_-_tamara_jade">
            <a:hlinkClick r:id="" action="ppaction://media"/>
            <a:extLst>
              <a:ext uri="{FF2B5EF4-FFF2-40B4-BE49-F238E27FC236}">
                <a16:creationId xmlns:a16="http://schemas.microsoft.com/office/drawing/2014/main" id="{8638E2D1-0AA5-067C-7E0A-992ADF806C58}"/>
              </a:ext>
            </a:extLst>
          </p:cNvPr>
          <p:cNvPicPr>
            <a:picLocks noChangeAspect="1"/>
          </p:cNvPicPr>
          <p:nvPr>
            <a:audioFile r:link="rId1"/>
            <p:extLst>
              <p:ext uri="{DAA4B4D4-6D71-4841-9C94-3DE7FCFB9230}">
                <p14:media xmlns:p14="http://schemas.microsoft.com/office/powerpoint/2010/main" r:embed="rId2">
                  <p14:trim st="6000" end="173566.4"/>
                  <p14:fade out="10000"/>
                </p14:media>
              </p:ext>
            </p:extLst>
          </p:nvPr>
        </p:nvPicPr>
        <p:blipFill>
          <a:blip r:embed="rId6"/>
          <a:stretch>
            <a:fillRect/>
          </a:stretch>
        </p:blipFill>
        <p:spPr>
          <a:xfrm>
            <a:off x="11253271" y="5905500"/>
            <a:ext cx="433292" cy="433292"/>
          </a:xfrm>
          <a:prstGeom prst="rect">
            <a:avLst/>
          </a:prstGeom>
        </p:spPr>
      </p:pic>
    </p:spTree>
    <p:extLst>
      <p:ext uri="{BB962C8B-B14F-4D97-AF65-F5344CB8AC3E}">
        <p14:creationId xmlns:p14="http://schemas.microsoft.com/office/powerpoint/2010/main" val="3592256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8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BAF7A-7298-A6D1-89A8-0481A48FAB5C}"/>
              </a:ext>
            </a:extLst>
          </p:cNvPr>
          <p:cNvSpPr>
            <a:spLocks noGrp="1"/>
          </p:cNvSpPr>
          <p:nvPr>
            <p:ph type="title"/>
          </p:nvPr>
        </p:nvSpPr>
        <p:spPr/>
        <p:txBody>
          <a:bodyPr/>
          <a:lstStyle/>
          <a:p>
            <a:r>
              <a:rPr lang="en-US" dirty="0"/>
              <a:t>Pre-Listening Task (prediction)</a:t>
            </a:r>
          </a:p>
        </p:txBody>
      </p:sp>
      <p:sp>
        <p:nvSpPr>
          <p:cNvPr id="3" name="Content Placeholder 2">
            <a:extLst>
              <a:ext uri="{FF2B5EF4-FFF2-40B4-BE49-F238E27FC236}">
                <a16:creationId xmlns:a16="http://schemas.microsoft.com/office/drawing/2014/main" id="{F3742321-35B5-AF2A-6BC0-BB4B04EC8156}"/>
              </a:ext>
            </a:extLst>
          </p:cNvPr>
          <p:cNvSpPr>
            <a:spLocks noGrp="1"/>
          </p:cNvSpPr>
          <p:nvPr>
            <p:ph idx="1"/>
          </p:nvPr>
        </p:nvSpPr>
        <p:spPr>
          <a:xfrm>
            <a:off x="616686" y="1574800"/>
            <a:ext cx="10962169" cy="5146675"/>
          </a:xfrm>
        </p:spPr>
        <p:txBody>
          <a:bodyPr>
            <a:normAutofit fontScale="85000" lnSpcReduction="20000"/>
          </a:bodyPr>
          <a:lstStyle/>
          <a:p>
            <a:r>
              <a:rPr lang="en-US" dirty="0"/>
              <a:t>Look at the lines below. </a:t>
            </a:r>
            <a:r>
              <a:rPr lang="en-US" b="1" dirty="0"/>
              <a:t>DO NOT </a:t>
            </a:r>
            <a:r>
              <a:rPr lang="en-US" dirty="0"/>
              <a:t>listen yet.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dirty="0"/>
              <a:t>Answer the questions:</a:t>
            </a:r>
          </a:p>
          <a:p>
            <a:pPr marL="0" indent="0">
              <a:buNone/>
            </a:pPr>
            <a:endParaRPr lang="en-US" dirty="0"/>
          </a:p>
          <a:p>
            <a:pPr marL="1200150" indent="0">
              <a:buNone/>
            </a:pPr>
            <a:r>
              <a:rPr lang="en-US" dirty="0"/>
              <a:t>1. What do you think “we gone” means?</a:t>
            </a:r>
          </a:p>
          <a:p>
            <a:pPr marL="1200150" indent="0">
              <a:buNone/>
            </a:pPr>
            <a:r>
              <a:rPr lang="en-US" dirty="0"/>
              <a:t>2. Do you think this song will be slow or fast?</a:t>
            </a:r>
          </a:p>
          <a:p>
            <a:endParaRPr lang="en-US" dirty="0"/>
          </a:p>
        </p:txBody>
      </p:sp>
      <p:sp>
        <p:nvSpPr>
          <p:cNvPr id="4" name="Scroll: Horizontal 3">
            <a:extLst>
              <a:ext uri="{FF2B5EF4-FFF2-40B4-BE49-F238E27FC236}">
                <a16:creationId xmlns:a16="http://schemas.microsoft.com/office/drawing/2014/main" id="{6423A3D7-FF46-C5B8-2747-C4784E6BB0EE}"/>
              </a:ext>
            </a:extLst>
          </p:cNvPr>
          <p:cNvSpPr/>
          <p:nvPr/>
        </p:nvSpPr>
        <p:spPr>
          <a:xfrm>
            <a:off x="3186112" y="2033587"/>
            <a:ext cx="5819775" cy="2466975"/>
          </a:xfrm>
          <a:prstGeom prst="horizontalScroll">
            <a:avLst/>
          </a:prstGeom>
          <a:solidFill>
            <a:schemeClr val="accent1">
              <a:lumMod val="40000"/>
              <a:lumOff val="60000"/>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rgbClr val="002D74"/>
                </a:solidFill>
              </a:rPr>
              <a:t>Tamara Jade: Better (Song Lyrics)</a:t>
            </a:r>
          </a:p>
          <a:p>
            <a:pPr algn="ctr"/>
            <a:endParaRPr lang="en-US" sz="2400" b="1" dirty="0">
              <a:solidFill>
                <a:srgbClr val="002D74"/>
              </a:solidFill>
            </a:endParaRPr>
          </a:p>
          <a:p>
            <a:pPr algn="ctr"/>
            <a:r>
              <a:rPr lang="en-US" sz="2400" dirty="0">
                <a:solidFill>
                  <a:srgbClr val="002D74"/>
                </a:solidFill>
              </a:rPr>
              <a:t>We </a:t>
            </a:r>
            <a:r>
              <a:rPr lang="en-US" sz="2400" b="1" dirty="0">
                <a:solidFill>
                  <a:srgbClr val="002D74"/>
                </a:solidFill>
              </a:rPr>
              <a:t>gone</a:t>
            </a:r>
            <a:r>
              <a:rPr lang="en-US" sz="2400" dirty="0">
                <a:solidFill>
                  <a:srgbClr val="002D74"/>
                </a:solidFill>
              </a:rPr>
              <a:t>, we </a:t>
            </a:r>
            <a:r>
              <a:rPr lang="en-US" sz="2400" b="1" dirty="0">
                <a:solidFill>
                  <a:srgbClr val="002D74"/>
                </a:solidFill>
              </a:rPr>
              <a:t>gone</a:t>
            </a:r>
            <a:r>
              <a:rPr lang="en-US" sz="2400" dirty="0">
                <a:solidFill>
                  <a:srgbClr val="002D74"/>
                </a:solidFill>
              </a:rPr>
              <a:t>, be alright</a:t>
            </a:r>
          </a:p>
          <a:p>
            <a:pPr algn="ctr"/>
            <a:r>
              <a:rPr lang="en-US" sz="2400" dirty="0">
                <a:solidFill>
                  <a:srgbClr val="002D74"/>
                </a:solidFill>
              </a:rPr>
              <a:t>Keep your head up, it’s gonna get better</a:t>
            </a:r>
          </a:p>
        </p:txBody>
      </p:sp>
    </p:spTree>
    <p:extLst>
      <p:ext uri="{BB962C8B-B14F-4D97-AF65-F5344CB8AC3E}">
        <p14:creationId xmlns:p14="http://schemas.microsoft.com/office/powerpoint/2010/main" val="2654136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ack and white circle with a musical note&#10;&#10;AI-generated content may be incorrect.">
            <a:extLst>
              <a:ext uri="{FF2B5EF4-FFF2-40B4-BE49-F238E27FC236}">
                <a16:creationId xmlns:a16="http://schemas.microsoft.com/office/drawing/2014/main" id="{4550DE1F-718B-B13E-6BF5-B7C346F89D54}"/>
              </a:ext>
            </a:extLst>
          </p:cNvPr>
          <p:cNvPicPr>
            <a:picLocks noChangeAspect="1"/>
          </p:cNvPicPr>
          <p:nvPr/>
        </p:nvPicPr>
        <p:blipFill>
          <a:blip r:embed="rId4"/>
          <a:stretch>
            <a:fillRect/>
          </a:stretch>
        </p:blipFill>
        <p:spPr>
          <a:xfrm>
            <a:off x="9906000" y="4670426"/>
            <a:ext cx="1781174" cy="1781174"/>
          </a:xfrm>
          <a:prstGeom prst="rect">
            <a:avLst/>
          </a:prstGeom>
        </p:spPr>
      </p:pic>
      <p:sp>
        <p:nvSpPr>
          <p:cNvPr id="2" name="Title 1">
            <a:extLst>
              <a:ext uri="{FF2B5EF4-FFF2-40B4-BE49-F238E27FC236}">
                <a16:creationId xmlns:a16="http://schemas.microsoft.com/office/drawing/2014/main" id="{AE820ACD-9442-131D-2EBF-F36223EB11F7}"/>
              </a:ext>
            </a:extLst>
          </p:cNvPr>
          <p:cNvSpPr>
            <a:spLocks noGrp="1"/>
          </p:cNvSpPr>
          <p:nvPr>
            <p:ph type="title"/>
          </p:nvPr>
        </p:nvSpPr>
        <p:spPr>
          <a:xfrm>
            <a:off x="613145" y="241300"/>
            <a:ext cx="10962169" cy="1532787"/>
          </a:xfrm>
        </p:spPr>
        <p:txBody>
          <a:bodyPr/>
          <a:lstStyle/>
          <a:p>
            <a:r>
              <a:rPr lang="en-US" dirty="0"/>
              <a:t>Listening Task 1: First Listen</a:t>
            </a:r>
            <a:br>
              <a:rPr lang="en-US" dirty="0"/>
            </a:br>
            <a:endParaRPr lang="en-US" dirty="0"/>
          </a:p>
        </p:txBody>
      </p:sp>
      <p:pic>
        <p:nvPicPr>
          <p:cNvPr id="5" name="better_feat._aaron_marcellus_-_tamara_jade">
            <a:hlinkClick r:id="" action="ppaction://media"/>
            <a:extLst>
              <a:ext uri="{FF2B5EF4-FFF2-40B4-BE49-F238E27FC236}">
                <a16:creationId xmlns:a16="http://schemas.microsoft.com/office/drawing/2014/main" id="{D77FE589-1D8F-E005-A147-45505C307DEF}"/>
              </a:ext>
            </a:extLst>
          </p:cNvPr>
          <p:cNvPicPr>
            <a:picLocks noChangeAspect="1"/>
          </p:cNvPicPr>
          <p:nvPr>
            <a:audioFile r:link="rId1"/>
            <p:extLst>
              <p:ext uri="{DAA4B4D4-6D71-4841-9C94-3DE7FCFB9230}">
                <p14:media xmlns:p14="http://schemas.microsoft.com/office/powerpoint/2010/main" r:embed="rId2">
                  <p14:trim st="39000" end="148389.4"/>
                </p14:media>
              </p:ext>
            </p:extLst>
          </p:nvPr>
        </p:nvPicPr>
        <p:blipFill>
          <a:blip r:embed="rId5"/>
          <a:stretch>
            <a:fillRect/>
          </a:stretch>
        </p:blipFill>
        <p:spPr>
          <a:xfrm>
            <a:off x="10077450" y="5283200"/>
            <a:ext cx="495300" cy="495300"/>
          </a:xfrm>
          <a:prstGeom prst="rect">
            <a:avLst/>
          </a:prstGeom>
        </p:spPr>
      </p:pic>
      <p:sp>
        <p:nvSpPr>
          <p:cNvPr id="9" name="Rectangle: Rounded Corners 8">
            <a:extLst>
              <a:ext uri="{FF2B5EF4-FFF2-40B4-BE49-F238E27FC236}">
                <a16:creationId xmlns:a16="http://schemas.microsoft.com/office/drawing/2014/main" id="{5D120AD1-14E6-6778-2CB8-FA4FF0F506E8}"/>
              </a:ext>
            </a:extLst>
          </p:cNvPr>
          <p:cNvSpPr/>
          <p:nvPr/>
        </p:nvSpPr>
        <p:spPr>
          <a:xfrm>
            <a:off x="922154" y="3272688"/>
            <a:ext cx="10344150" cy="91440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2D74"/>
                </a:solidFill>
              </a:rPr>
              <a:t>gonna           gone          going to        we are going to</a:t>
            </a:r>
          </a:p>
        </p:txBody>
      </p:sp>
      <p:sp>
        <p:nvSpPr>
          <p:cNvPr id="10" name="Title 1">
            <a:extLst>
              <a:ext uri="{FF2B5EF4-FFF2-40B4-BE49-F238E27FC236}">
                <a16:creationId xmlns:a16="http://schemas.microsoft.com/office/drawing/2014/main" id="{145F3431-F544-066D-0EB8-C9B44BC3A192}"/>
              </a:ext>
            </a:extLst>
          </p:cNvPr>
          <p:cNvSpPr txBox="1">
            <a:spLocks/>
          </p:cNvSpPr>
          <p:nvPr/>
        </p:nvSpPr>
        <p:spPr>
          <a:xfrm>
            <a:off x="725005" y="1639038"/>
            <a:ext cx="10962169" cy="15327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2D74"/>
                </a:solidFill>
                <a:latin typeface="Calibri" panose="020F0502020204030204" pitchFamily="34" charset="0"/>
                <a:ea typeface="Verdana" panose="020B0604030504040204" pitchFamily="34" charset="0"/>
                <a:cs typeface="Calibri" panose="020F0502020204030204" pitchFamily="34" charset="0"/>
              </a:defRPr>
            </a:lvl1pPr>
          </a:lstStyle>
          <a:p>
            <a:pPr marL="742950" indent="-742950">
              <a:buFont typeface="+mj-lt"/>
              <a:buAutoNum type="arabicPeriod"/>
            </a:pPr>
            <a:r>
              <a:rPr lang="en-US" sz="2800" b="0" dirty="0"/>
              <a:t>Listen to the chorus.</a:t>
            </a:r>
          </a:p>
          <a:p>
            <a:pPr marL="742950" indent="-742950">
              <a:buFont typeface="+mj-lt"/>
              <a:buAutoNum type="arabicPeriod"/>
            </a:pPr>
            <a:r>
              <a:rPr lang="en-US" sz="2800" b="0" dirty="0"/>
              <a:t>Circle the words you hear</a:t>
            </a:r>
          </a:p>
        </p:txBody>
      </p:sp>
      <p:sp>
        <p:nvSpPr>
          <p:cNvPr id="3" name="Oval 2">
            <a:extLst>
              <a:ext uri="{FF2B5EF4-FFF2-40B4-BE49-F238E27FC236}">
                <a16:creationId xmlns:a16="http://schemas.microsoft.com/office/drawing/2014/main" id="{ED2A7416-5BE0-4CC8-6AD8-3D26FC3E5E4D}"/>
              </a:ext>
            </a:extLst>
          </p:cNvPr>
          <p:cNvSpPr/>
          <p:nvPr/>
        </p:nvSpPr>
        <p:spPr>
          <a:xfrm>
            <a:off x="3362325" y="3334600"/>
            <a:ext cx="1514475" cy="790575"/>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4" name="Oval 3">
            <a:extLst>
              <a:ext uri="{FF2B5EF4-FFF2-40B4-BE49-F238E27FC236}">
                <a16:creationId xmlns:a16="http://schemas.microsoft.com/office/drawing/2014/main" id="{67EB8B23-50BF-B97F-B44B-114FFC67840C}"/>
              </a:ext>
            </a:extLst>
          </p:cNvPr>
          <p:cNvSpPr/>
          <p:nvPr/>
        </p:nvSpPr>
        <p:spPr>
          <a:xfrm>
            <a:off x="1152525" y="3334600"/>
            <a:ext cx="1514475" cy="790575"/>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295736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3"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9E5C-11E2-A09B-E3B0-05ABEC33AC11}"/>
              </a:ext>
            </a:extLst>
          </p:cNvPr>
          <p:cNvSpPr>
            <a:spLocks noGrp="1"/>
          </p:cNvSpPr>
          <p:nvPr>
            <p:ph type="title"/>
          </p:nvPr>
        </p:nvSpPr>
        <p:spPr/>
        <p:txBody>
          <a:bodyPr/>
          <a:lstStyle/>
          <a:p>
            <a:r>
              <a:rPr lang="en-US" dirty="0"/>
              <a:t>Listening Task 2: Listen Again</a:t>
            </a:r>
            <a:br>
              <a:rPr lang="en-US" dirty="0"/>
            </a:br>
            <a:endParaRPr lang="en-US" dirty="0"/>
          </a:p>
        </p:txBody>
      </p:sp>
      <p:sp>
        <p:nvSpPr>
          <p:cNvPr id="3" name="Content Placeholder 2">
            <a:extLst>
              <a:ext uri="{FF2B5EF4-FFF2-40B4-BE49-F238E27FC236}">
                <a16:creationId xmlns:a16="http://schemas.microsoft.com/office/drawing/2014/main" id="{F20147A4-0F63-3D91-060C-0FA068F40F30}"/>
              </a:ext>
            </a:extLst>
          </p:cNvPr>
          <p:cNvSpPr>
            <a:spLocks noGrp="1"/>
          </p:cNvSpPr>
          <p:nvPr>
            <p:ph idx="1"/>
          </p:nvPr>
        </p:nvSpPr>
        <p:spPr/>
        <p:txBody>
          <a:bodyPr/>
          <a:lstStyle/>
          <a:p>
            <a:r>
              <a:rPr lang="en-US" dirty="0"/>
              <a:t>Listen again. Check (✓) the words you hear.</a:t>
            </a:r>
          </a:p>
          <a:p>
            <a:pPr lvl="1"/>
            <a:endParaRPr lang="en-US" dirty="0"/>
          </a:p>
          <a:p>
            <a:pPr lvl="1"/>
            <a:r>
              <a:rPr lang="en-US" dirty="0"/>
              <a:t>☐ going to</a:t>
            </a:r>
          </a:p>
          <a:p>
            <a:pPr lvl="1"/>
            <a:r>
              <a:rPr lang="en-US" dirty="0"/>
              <a:t>☐ gonna</a:t>
            </a:r>
          </a:p>
          <a:p>
            <a:pPr lvl="1"/>
            <a:r>
              <a:rPr lang="en-US" dirty="0"/>
              <a:t>☐ we are going to</a:t>
            </a:r>
          </a:p>
          <a:p>
            <a:pPr lvl="1"/>
            <a:r>
              <a:rPr lang="en-US" dirty="0"/>
              <a:t>☐ we gone</a:t>
            </a:r>
          </a:p>
          <a:p>
            <a:pPr lvl="1"/>
            <a:r>
              <a:rPr lang="en-US" dirty="0"/>
              <a:t>☐ be alright</a:t>
            </a:r>
          </a:p>
          <a:p>
            <a:endParaRPr lang="en-US" dirty="0"/>
          </a:p>
        </p:txBody>
      </p:sp>
      <p:pic>
        <p:nvPicPr>
          <p:cNvPr id="4" name="Picture 3" descr="A black and white circle with a musical note&#10;&#10;AI-generated content may be incorrect.">
            <a:extLst>
              <a:ext uri="{FF2B5EF4-FFF2-40B4-BE49-F238E27FC236}">
                <a16:creationId xmlns:a16="http://schemas.microsoft.com/office/drawing/2014/main" id="{D5EFEC76-3636-3C7F-5893-9C817359DDD9}"/>
              </a:ext>
            </a:extLst>
          </p:cNvPr>
          <p:cNvPicPr>
            <a:picLocks noChangeAspect="1"/>
          </p:cNvPicPr>
          <p:nvPr/>
        </p:nvPicPr>
        <p:blipFill>
          <a:blip r:embed="rId4"/>
          <a:stretch>
            <a:fillRect/>
          </a:stretch>
        </p:blipFill>
        <p:spPr>
          <a:xfrm>
            <a:off x="9906000" y="4670426"/>
            <a:ext cx="1781174" cy="1781174"/>
          </a:xfrm>
          <a:prstGeom prst="rect">
            <a:avLst/>
          </a:prstGeom>
        </p:spPr>
      </p:pic>
      <p:pic>
        <p:nvPicPr>
          <p:cNvPr id="5" name="better_feat._aaron_marcellus_-_tamara_jade">
            <a:hlinkClick r:id="" action="ppaction://media"/>
            <a:extLst>
              <a:ext uri="{FF2B5EF4-FFF2-40B4-BE49-F238E27FC236}">
                <a16:creationId xmlns:a16="http://schemas.microsoft.com/office/drawing/2014/main" id="{443F71A9-476F-C27F-BD52-DC040AA506FF}"/>
              </a:ext>
            </a:extLst>
          </p:cNvPr>
          <p:cNvPicPr>
            <a:picLocks noChangeAspect="1"/>
          </p:cNvPicPr>
          <p:nvPr>
            <a:audioFile r:link="rId1"/>
            <p:extLst>
              <p:ext uri="{DAA4B4D4-6D71-4841-9C94-3DE7FCFB9230}">
                <p14:media xmlns:p14="http://schemas.microsoft.com/office/powerpoint/2010/main" r:embed="rId2">
                  <p14:trim st="39000" end="148389.4"/>
                </p14:media>
              </p:ext>
            </p:extLst>
          </p:nvPr>
        </p:nvPicPr>
        <p:blipFill>
          <a:blip r:embed="rId5"/>
          <a:stretch>
            <a:fillRect/>
          </a:stretch>
        </p:blipFill>
        <p:spPr>
          <a:xfrm>
            <a:off x="10077450" y="5283200"/>
            <a:ext cx="495300" cy="495300"/>
          </a:xfrm>
          <a:prstGeom prst="rect">
            <a:avLst/>
          </a:prstGeom>
        </p:spPr>
      </p:pic>
      <p:pic>
        <p:nvPicPr>
          <p:cNvPr id="7" name="Graphic 6" descr="Checkmark with solid fill">
            <a:extLst>
              <a:ext uri="{FF2B5EF4-FFF2-40B4-BE49-F238E27FC236}">
                <a16:creationId xmlns:a16="http://schemas.microsoft.com/office/drawing/2014/main" id="{D34D8009-00CA-F50D-B4C1-EBD396CB7A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52549" y="3202836"/>
            <a:ext cx="485775" cy="485775"/>
          </a:xfrm>
          <a:prstGeom prst="rect">
            <a:avLst/>
          </a:prstGeom>
        </p:spPr>
      </p:pic>
      <p:pic>
        <p:nvPicPr>
          <p:cNvPr id="10" name="Graphic 9" descr="Checkmark with solid fill">
            <a:extLst>
              <a:ext uri="{FF2B5EF4-FFF2-40B4-BE49-F238E27FC236}">
                <a16:creationId xmlns:a16="http://schemas.microsoft.com/office/drawing/2014/main" id="{55DF2E78-44BF-F405-3A42-CB70108FEE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52548" y="4309625"/>
            <a:ext cx="485775" cy="485775"/>
          </a:xfrm>
          <a:prstGeom prst="rect">
            <a:avLst/>
          </a:prstGeom>
        </p:spPr>
      </p:pic>
      <p:pic>
        <p:nvPicPr>
          <p:cNvPr id="11" name="Graphic 10" descr="Checkmark with solid fill">
            <a:extLst>
              <a:ext uri="{FF2B5EF4-FFF2-40B4-BE49-F238E27FC236}">
                <a16:creationId xmlns:a16="http://schemas.microsoft.com/office/drawing/2014/main" id="{6D8C604B-51DB-BBE5-552D-7F59A60B42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52548" y="4855423"/>
            <a:ext cx="485775" cy="485775"/>
          </a:xfrm>
          <a:prstGeom prst="rect">
            <a:avLst/>
          </a:prstGeom>
        </p:spPr>
      </p:pic>
    </p:spTree>
    <p:extLst>
      <p:ext uri="{BB962C8B-B14F-4D97-AF65-F5344CB8AC3E}">
        <p14:creationId xmlns:p14="http://schemas.microsoft.com/office/powerpoint/2010/main" val="315173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909B3-5EA5-3191-3DE6-01F38A4F984D}"/>
              </a:ext>
            </a:extLst>
          </p:cNvPr>
          <p:cNvSpPr>
            <a:spLocks noGrp="1"/>
          </p:cNvSpPr>
          <p:nvPr>
            <p:ph type="title"/>
          </p:nvPr>
        </p:nvSpPr>
        <p:spPr/>
        <p:txBody>
          <a:bodyPr/>
          <a:lstStyle/>
          <a:p>
            <a:r>
              <a:rPr lang="en-US" dirty="0"/>
              <a:t>Meaning Check</a:t>
            </a:r>
          </a:p>
        </p:txBody>
      </p:sp>
      <p:sp>
        <p:nvSpPr>
          <p:cNvPr id="3" name="Content Placeholder 2">
            <a:extLst>
              <a:ext uri="{FF2B5EF4-FFF2-40B4-BE49-F238E27FC236}">
                <a16:creationId xmlns:a16="http://schemas.microsoft.com/office/drawing/2014/main" id="{EAEA619D-6A26-0A7E-523B-7B7AF0A07FA4}"/>
              </a:ext>
            </a:extLst>
          </p:cNvPr>
          <p:cNvSpPr>
            <a:spLocks noGrp="1"/>
          </p:cNvSpPr>
          <p:nvPr>
            <p:ph idx="1"/>
          </p:nvPr>
        </p:nvSpPr>
        <p:spPr/>
        <p:txBody>
          <a:bodyPr/>
          <a:lstStyle/>
          <a:p>
            <a:pPr marL="0" indent="0">
              <a:buNone/>
            </a:pPr>
            <a:r>
              <a:rPr lang="en-US" dirty="0"/>
              <a:t>What does “</a:t>
            </a:r>
            <a:r>
              <a:rPr lang="en-US" b="1" dirty="0"/>
              <a:t>We gone be alright</a:t>
            </a:r>
            <a:r>
              <a:rPr lang="en-US" dirty="0"/>
              <a:t>” mean in this song?</a:t>
            </a:r>
          </a:p>
          <a:p>
            <a:pPr marL="0" indent="0">
              <a:buNone/>
            </a:pPr>
            <a:endParaRPr lang="en-US" dirty="0"/>
          </a:p>
          <a:p>
            <a:pPr marL="914400"/>
            <a:r>
              <a:rPr lang="en-US" dirty="0"/>
              <a:t>☐ Things will improve</a:t>
            </a:r>
          </a:p>
          <a:p>
            <a:pPr marL="914400"/>
            <a:r>
              <a:rPr lang="en-US" dirty="0"/>
              <a:t>☐ Things are finished</a:t>
            </a:r>
          </a:p>
          <a:p>
            <a:pPr marL="914400"/>
            <a:r>
              <a:rPr lang="en-US" dirty="0"/>
              <a:t>☐ Nothing will change</a:t>
            </a:r>
          </a:p>
          <a:p>
            <a:endParaRPr lang="en-US" dirty="0"/>
          </a:p>
        </p:txBody>
      </p:sp>
      <p:pic>
        <p:nvPicPr>
          <p:cNvPr id="6" name="Picture 5" descr="A cat sitting on a table&#10;&#10;AI-generated content may be incorrect.">
            <a:extLst>
              <a:ext uri="{FF2B5EF4-FFF2-40B4-BE49-F238E27FC236}">
                <a16:creationId xmlns:a16="http://schemas.microsoft.com/office/drawing/2014/main" id="{A1D95C3A-1995-BD25-DE92-DE4F7D8E3335}"/>
              </a:ext>
            </a:extLst>
          </p:cNvPr>
          <p:cNvPicPr>
            <a:picLocks noChangeAspect="1"/>
          </p:cNvPicPr>
          <p:nvPr/>
        </p:nvPicPr>
        <p:blipFill>
          <a:blip r:embed="rId2"/>
          <a:stretch>
            <a:fillRect/>
          </a:stretch>
        </p:blipFill>
        <p:spPr>
          <a:xfrm>
            <a:off x="8574984" y="2650386"/>
            <a:ext cx="3000330" cy="3750413"/>
          </a:xfrm>
          <a:prstGeom prst="rect">
            <a:avLst/>
          </a:prstGeom>
          <a:ln>
            <a:noFill/>
          </a:ln>
          <a:effectLst>
            <a:outerShdw blurRad="292100" dist="139700" dir="2700000" algn="tl" rotWithShape="0">
              <a:srgbClr val="333333">
                <a:alpha val="65000"/>
              </a:srgbClr>
            </a:outerShdw>
          </a:effectLst>
        </p:spPr>
      </p:pic>
      <p:pic>
        <p:nvPicPr>
          <p:cNvPr id="4" name="Graphic 3" descr="Checkmark with solid fill">
            <a:extLst>
              <a:ext uri="{FF2B5EF4-FFF2-40B4-BE49-F238E27FC236}">
                <a16:creationId xmlns:a16="http://schemas.microsoft.com/office/drawing/2014/main" id="{F77A47CD-520A-389C-8E7C-55EC80A01D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0199" y="2707130"/>
            <a:ext cx="485775" cy="485775"/>
          </a:xfrm>
          <a:prstGeom prst="rect">
            <a:avLst/>
          </a:prstGeom>
        </p:spPr>
      </p:pic>
    </p:spTree>
    <p:extLst>
      <p:ext uri="{BB962C8B-B14F-4D97-AF65-F5344CB8AC3E}">
        <p14:creationId xmlns:p14="http://schemas.microsoft.com/office/powerpoint/2010/main" val="292624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72EF1-032F-402F-FC89-36B3AC472EC2}"/>
              </a:ext>
            </a:extLst>
          </p:cNvPr>
          <p:cNvSpPr>
            <a:spLocks noGrp="1"/>
          </p:cNvSpPr>
          <p:nvPr>
            <p:ph type="title"/>
          </p:nvPr>
        </p:nvSpPr>
        <p:spPr/>
        <p:txBody>
          <a:bodyPr/>
          <a:lstStyle/>
          <a:p>
            <a:r>
              <a:rPr lang="en-US" dirty="0"/>
              <a:t>Post-Listening Speaking Practice</a:t>
            </a:r>
            <a:br>
              <a:rPr lang="en-US" dirty="0"/>
            </a:br>
            <a:endParaRPr lang="en-US" dirty="0"/>
          </a:p>
        </p:txBody>
      </p:sp>
      <p:sp>
        <p:nvSpPr>
          <p:cNvPr id="3" name="Content Placeholder 2">
            <a:extLst>
              <a:ext uri="{FF2B5EF4-FFF2-40B4-BE49-F238E27FC236}">
                <a16:creationId xmlns:a16="http://schemas.microsoft.com/office/drawing/2014/main" id="{4E41BA26-F6D5-67F9-8A9E-02AEC6675B7F}"/>
              </a:ext>
            </a:extLst>
          </p:cNvPr>
          <p:cNvSpPr>
            <a:spLocks noGrp="1"/>
          </p:cNvSpPr>
          <p:nvPr>
            <p:ph idx="1"/>
          </p:nvPr>
        </p:nvSpPr>
        <p:spPr/>
        <p:txBody>
          <a:bodyPr>
            <a:normAutofit/>
          </a:bodyPr>
          <a:lstStyle/>
          <a:p>
            <a:r>
              <a:rPr lang="en-US" dirty="0"/>
              <a:t>Practice saying the sentence below with your teacher:</a:t>
            </a:r>
          </a:p>
          <a:p>
            <a:pPr marL="0" indent="0">
              <a:buNone/>
            </a:pPr>
            <a:endParaRPr lang="en-US" dirty="0"/>
          </a:p>
          <a:p>
            <a:endParaRPr lang="en-US" dirty="0"/>
          </a:p>
          <a:p>
            <a:pPr marL="0" indent="0">
              <a:buNone/>
            </a:pPr>
            <a:endParaRPr lang="en-US" dirty="0"/>
          </a:p>
          <a:p>
            <a:pPr marL="0" indent="0">
              <a:buNone/>
            </a:pPr>
            <a:r>
              <a:rPr lang="en-US" dirty="0"/>
              <a:t>Say it:</a:t>
            </a:r>
          </a:p>
          <a:p>
            <a:pPr marL="685800"/>
            <a:r>
              <a:rPr lang="en-US" dirty="0"/>
              <a:t> Slowly</a:t>
            </a:r>
          </a:p>
          <a:p>
            <a:pPr marL="685800"/>
            <a:r>
              <a:rPr lang="en-US" dirty="0"/>
              <a:t> Naturally</a:t>
            </a:r>
          </a:p>
          <a:p>
            <a:pPr marL="685800"/>
            <a:r>
              <a:rPr lang="en-US" dirty="0"/>
              <a:t> With rhythm</a:t>
            </a:r>
          </a:p>
          <a:p>
            <a:endParaRPr lang="en-US" dirty="0"/>
          </a:p>
        </p:txBody>
      </p:sp>
      <p:sp>
        <p:nvSpPr>
          <p:cNvPr id="4" name="Flowchart: Alternate Process 3">
            <a:extLst>
              <a:ext uri="{FF2B5EF4-FFF2-40B4-BE49-F238E27FC236}">
                <a16:creationId xmlns:a16="http://schemas.microsoft.com/office/drawing/2014/main" id="{5C4E9A52-BC3F-83F8-3D11-F37EAACCF3A9}"/>
              </a:ext>
            </a:extLst>
          </p:cNvPr>
          <p:cNvSpPr/>
          <p:nvPr/>
        </p:nvSpPr>
        <p:spPr>
          <a:xfrm>
            <a:off x="3819525" y="2986087"/>
            <a:ext cx="4886325" cy="885825"/>
          </a:xfrm>
          <a:prstGeom prst="flowChartAlternateProcess">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D74"/>
                </a:solidFill>
              </a:rPr>
              <a:t>“We gone be alright.”</a:t>
            </a:r>
          </a:p>
        </p:txBody>
      </p:sp>
    </p:spTree>
    <p:extLst>
      <p:ext uri="{BB962C8B-B14F-4D97-AF65-F5344CB8AC3E}">
        <p14:creationId xmlns:p14="http://schemas.microsoft.com/office/powerpoint/2010/main" val="84010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35B5B-C63F-7F6B-E05B-483BBA2AAA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258B9-8730-819F-6DCF-E87AA929F869}"/>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280837C7-3119-1F06-AA09-BE5761477F0F}"/>
              </a:ext>
            </a:extLst>
          </p:cNvPr>
          <p:cNvSpPr>
            <a:spLocks noGrp="1"/>
          </p:cNvSpPr>
          <p:nvPr>
            <p:ph idx="1"/>
          </p:nvPr>
        </p:nvSpPr>
        <p:spPr>
          <a:xfrm>
            <a:off x="4093311" y="2384425"/>
            <a:ext cx="8098689" cy="2787650"/>
          </a:xfrm>
        </p:spPr>
        <p:txBody>
          <a:bodyPr>
            <a:normAutofit lnSpcReduction="10000"/>
          </a:bodyPr>
          <a:lstStyle/>
          <a:p>
            <a:pPr marL="0" indent="0">
              <a:buNone/>
            </a:pPr>
            <a:r>
              <a:rPr lang="en-US" sz="3600" dirty="0">
                <a:solidFill>
                  <a:schemeClr val="tx1">
                    <a:lumMod val="50000"/>
                    <a:lumOff val="50000"/>
                  </a:schemeClr>
                </a:solidFill>
              </a:rPr>
              <a:t>Part 1: Reduced forms in music</a:t>
            </a:r>
          </a:p>
          <a:p>
            <a:pPr marL="0" indent="0">
              <a:buNone/>
            </a:pPr>
            <a:r>
              <a:rPr lang="en-US" sz="3600" dirty="0">
                <a:solidFill>
                  <a:schemeClr val="tx1">
                    <a:lumMod val="50000"/>
                    <a:lumOff val="50000"/>
                  </a:schemeClr>
                </a:solidFill>
              </a:rPr>
              <a:t>Part 2: Building listening tasks</a:t>
            </a:r>
          </a:p>
          <a:p>
            <a:pPr marL="0" indent="0">
              <a:buNone/>
            </a:pPr>
            <a:r>
              <a:rPr lang="en-US" sz="3600" b="1" dirty="0"/>
              <a:t>Part 3: Rhythm and stress instruction</a:t>
            </a:r>
          </a:p>
          <a:p>
            <a:pPr marL="0" indent="0">
              <a:buNone/>
            </a:pPr>
            <a:r>
              <a:rPr lang="en-US" sz="3600" dirty="0">
                <a:solidFill>
                  <a:schemeClr val="tx1">
                    <a:lumMod val="50000"/>
                    <a:lumOff val="50000"/>
                  </a:schemeClr>
                </a:solidFill>
              </a:rPr>
              <a:t>Part 4: Mini-lesson demonstration</a:t>
            </a:r>
          </a:p>
          <a:p>
            <a:endParaRPr lang="en-US" dirty="0"/>
          </a:p>
        </p:txBody>
      </p:sp>
      <p:pic>
        <p:nvPicPr>
          <p:cNvPr id="5" name="Picture 4" descr="A yellow treble clef&#10;&#10;AI-generated content may be incorrect.">
            <a:extLst>
              <a:ext uri="{FF2B5EF4-FFF2-40B4-BE49-F238E27FC236}">
                <a16:creationId xmlns:a16="http://schemas.microsoft.com/office/drawing/2014/main" id="{B934253C-06B3-5048-FABD-3F01A1C85765}"/>
              </a:ext>
            </a:extLst>
          </p:cNvPr>
          <p:cNvPicPr>
            <a:picLocks noChangeAspect="1"/>
          </p:cNvPicPr>
          <p:nvPr/>
        </p:nvPicPr>
        <p:blipFill>
          <a:blip r:embed="rId2"/>
          <a:stretch>
            <a:fillRect/>
          </a:stretch>
        </p:blipFill>
        <p:spPr>
          <a:xfrm>
            <a:off x="283311" y="1876425"/>
            <a:ext cx="3460750" cy="3460750"/>
          </a:xfrm>
          <a:prstGeom prst="rect">
            <a:avLst/>
          </a:prstGeom>
        </p:spPr>
      </p:pic>
    </p:spTree>
    <p:extLst>
      <p:ext uri="{BB962C8B-B14F-4D97-AF65-F5344CB8AC3E}">
        <p14:creationId xmlns:p14="http://schemas.microsoft.com/office/powerpoint/2010/main" val="4235432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FC00D-6349-E290-6303-1F6FA1064D52}"/>
              </a:ext>
            </a:extLst>
          </p:cNvPr>
          <p:cNvSpPr>
            <a:spLocks noGrp="1"/>
          </p:cNvSpPr>
          <p:nvPr>
            <p:ph type="title"/>
          </p:nvPr>
        </p:nvSpPr>
        <p:spPr/>
        <p:txBody>
          <a:bodyPr/>
          <a:lstStyle/>
          <a:p>
            <a:r>
              <a:rPr lang="en-US" dirty="0"/>
              <a:t>What is Rhythm and Stress?</a:t>
            </a:r>
          </a:p>
        </p:txBody>
      </p:sp>
      <p:sp>
        <p:nvSpPr>
          <p:cNvPr id="3" name="Content Placeholder 2">
            <a:extLst>
              <a:ext uri="{FF2B5EF4-FFF2-40B4-BE49-F238E27FC236}">
                <a16:creationId xmlns:a16="http://schemas.microsoft.com/office/drawing/2014/main" id="{AC1C9144-E89B-6BC7-9B9C-A45059F6A278}"/>
              </a:ext>
            </a:extLst>
          </p:cNvPr>
          <p:cNvSpPr>
            <a:spLocks noGrp="1"/>
          </p:cNvSpPr>
          <p:nvPr>
            <p:ph idx="1"/>
          </p:nvPr>
        </p:nvSpPr>
        <p:spPr/>
        <p:txBody>
          <a:bodyPr>
            <a:normAutofit fontScale="92500"/>
          </a:bodyPr>
          <a:lstStyle/>
          <a:p>
            <a:r>
              <a:rPr lang="en-US" b="1" dirty="0"/>
              <a:t>Word stress</a:t>
            </a:r>
            <a:r>
              <a:rPr lang="en-US" dirty="0"/>
              <a:t> = stronger syllable</a:t>
            </a:r>
            <a:br>
              <a:rPr lang="en-US" dirty="0"/>
            </a:br>
            <a:r>
              <a:rPr lang="en-US" dirty="0"/>
              <a:t> 	→ </a:t>
            </a:r>
            <a:r>
              <a:rPr lang="en-US" dirty="0" err="1"/>
              <a:t>re</a:t>
            </a:r>
            <a:r>
              <a:rPr lang="en-US" b="1" dirty="0" err="1"/>
              <a:t>LAX</a:t>
            </a:r>
            <a:r>
              <a:rPr lang="en-US" dirty="0"/>
              <a:t>, </a:t>
            </a:r>
            <a:r>
              <a:rPr lang="en-US" dirty="0" err="1"/>
              <a:t>to</a:t>
            </a:r>
            <a:r>
              <a:rPr lang="en-US" b="1" dirty="0" err="1"/>
              <a:t>DAY</a:t>
            </a:r>
            <a:endParaRPr lang="en-US" dirty="0"/>
          </a:p>
          <a:p>
            <a:r>
              <a:rPr lang="en-US" b="1" dirty="0"/>
              <a:t>Sentence stress</a:t>
            </a:r>
            <a:r>
              <a:rPr lang="en-US" dirty="0"/>
              <a:t> = key words louder</a:t>
            </a:r>
            <a:br>
              <a:rPr lang="en-US" dirty="0"/>
            </a:br>
            <a:r>
              <a:rPr lang="en-US" dirty="0"/>
              <a:t> 	→ “I </a:t>
            </a:r>
            <a:r>
              <a:rPr lang="en-US" b="1" dirty="0"/>
              <a:t>WANT</a:t>
            </a:r>
            <a:r>
              <a:rPr lang="en-US" dirty="0"/>
              <a:t> to </a:t>
            </a:r>
            <a:r>
              <a:rPr lang="en-US" b="1" dirty="0"/>
              <a:t>GO</a:t>
            </a:r>
            <a:r>
              <a:rPr lang="en-US" dirty="0"/>
              <a:t>”</a:t>
            </a:r>
          </a:p>
          <a:p>
            <a:r>
              <a:rPr lang="en-US" b="1" dirty="0"/>
              <a:t>Rhythm</a:t>
            </a:r>
            <a:r>
              <a:rPr lang="en-US" dirty="0"/>
              <a:t> = beat from stressed peaks</a:t>
            </a:r>
            <a:br>
              <a:rPr lang="en-US" dirty="0"/>
            </a:br>
            <a:r>
              <a:rPr lang="en-US" dirty="0"/>
              <a:t>	→ </a:t>
            </a:r>
            <a:r>
              <a:rPr lang="en-US" b="1" dirty="0"/>
              <a:t>YOU</a:t>
            </a:r>
            <a:r>
              <a:rPr lang="en-US" dirty="0"/>
              <a:t> · got a · </a:t>
            </a:r>
            <a:r>
              <a:rPr lang="en-US" b="1" dirty="0"/>
              <a:t>FRIEND</a:t>
            </a:r>
            <a:r>
              <a:rPr lang="en-US" dirty="0"/>
              <a:t> · in · </a:t>
            </a:r>
            <a:r>
              <a:rPr lang="en-US" b="1" dirty="0"/>
              <a:t>ME</a:t>
            </a:r>
            <a:endParaRPr lang="en-US" dirty="0"/>
          </a:p>
          <a:p>
            <a:pPr marL="571500" indent="0">
              <a:buNone/>
            </a:pPr>
            <a:r>
              <a:rPr lang="en-US" dirty="0"/>
              <a:t>  	→ </a:t>
            </a:r>
            <a:r>
              <a:rPr lang="en-US" b="1" dirty="0"/>
              <a:t>I </a:t>
            </a:r>
            <a:r>
              <a:rPr lang="en-US" b="1" dirty="0" err="1"/>
              <a:t>WAN</a:t>
            </a:r>
            <a:r>
              <a:rPr lang="en-US" dirty="0" err="1"/>
              <a:t>·na</a:t>
            </a:r>
            <a:r>
              <a:rPr lang="en-US" dirty="0"/>
              <a:t> </a:t>
            </a:r>
            <a:r>
              <a:rPr lang="en-US" b="1" dirty="0"/>
              <a:t>HOLD</a:t>
            </a:r>
            <a:r>
              <a:rPr lang="en-US" dirty="0"/>
              <a:t> · your </a:t>
            </a:r>
            <a:r>
              <a:rPr lang="en-US" b="1" dirty="0"/>
              <a:t>HAND</a:t>
            </a:r>
          </a:p>
          <a:p>
            <a:pPr marL="0" indent="0">
              <a:buNone/>
            </a:pPr>
            <a:r>
              <a:rPr lang="en-US" dirty="0"/>
              <a:t>Here the bold syllables = rhythmic “beats” and the dots = weaker fillers.</a:t>
            </a:r>
          </a:p>
          <a:p>
            <a:r>
              <a:rPr lang="en-US" b="1" dirty="0"/>
              <a:t>Why teach it.</a:t>
            </a:r>
            <a:br>
              <a:rPr lang="en-US" dirty="0"/>
            </a:br>
            <a:r>
              <a:rPr lang="en-US" dirty="0"/>
              <a:t>	→ helps listening, recognizing reductions + linking</a:t>
            </a:r>
          </a:p>
          <a:p>
            <a:endParaRPr lang="en-US" dirty="0"/>
          </a:p>
        </p:txBody>
      </p:sp>
      <p:pic>
        <p:nvPicPr>
          <p:cNvPr id="5" name="Picture 4">
            <a:extLst>
              <a:ext uri="{FF2B5EF4-FFF2-40B4-BE49-F238E27FC236}">
                <a16:creationId xmlns:a16="http://schemas.microsoft.com/office/drawing/2014/main" id="{E673EAE4-394E-6D85-C2E8-9946740DD450}"/>
              </a:ext>
            </a:extLst>
          </p:cNvPr>
          <p:cNvPicPr>
            <a:picLocks noChangeAspect="1"/>
          </p:cNvPicPr>
          <p:nvPr/>
        </p:nvPicPr>
        <p:blipFill>
          <a:blip r:embed="rId2"/>
          <a:stretch>
            <a:fillRect/>
          </a:stretch>
        </p:blipFill>
        <p:spPr>
          <a:xfrm>
            <a:off x="7035800" y="2047874"/>
            <a:ext cx="4318000" cy="24288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8997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D0924-7FA8-2EA9-F5D7-FD85F5A1F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757D10-D34C-FBD4-EEAA-4D7591FA4FDB}"/>
              </a:ext>
            </a:extLst>
          </p:cNvPr>
          <p:cNvSpPr txBox="1">
            <a:spLocks noGrp="1"/>
          </p:cNvSpPr>
          <p:nvPr>
            <p:ph type="title" idx="4294967295"/>
          </p:nvPr>
        </p:nvSpPr>
        <p:spPr>
          <a:xfrm>
            <a:off x="697149" y="397032"/>
            <a:ext cx="8865140" cy="17677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000" b="1" kern="1200">
                <a:solidFill>
                  <a:srgbClr val="002D74"/>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defTabSz="914400" rtl="0" eaLnBrk="1" fontAlgn="auto" latinLnBrk="0" hangingPunct="1">
              <a:lnSpc>
                <a:spcPct val="90000"/>
              </a:lnSpc>
              <a:spcBef>
                <a:spcPct val="0"/>
              </a:spcBef>
              <a:spcAft>
                <a:spcPts val="1200"/>
              </a:spcAft>
              <a:buClrTx/>
              <a:buSzTx/>
              <a:buFontTx/>
              <a:buNone/>
              <a:tabLst/>
              <a:defRPr/>
            </a:pPr>
            <a:r>
              <a:rPr kumimoji="0" lang="en-US" sz="4000" b="1" i="0" u="none" strike="noStrike" kern="1200" cap="none" spc="0" normalizeH="0" baseline="0" noProof="0" dirty="0">
                <a:ln>
                  <a:noFill/>
                </a:ln>
                <a:solidFill>
                  <a:srgbClr val="002D74"/>
                </a:solidFill>
                <a:effectLst/>
                <a:uLnTx/>
                <a:uFillTx/>
                <a:latin typeface="Calibri" panose="020F0502020204030204" pitchFamily="34" charset="0"/>
                <a:ea typeface="Verdana" panose="020B0604030504040204" pitchFamily="34" charset="0"/>
                <a:cs typeface="Calibri" panose="020F0502020204030204" pitchFamily="34" charset="0"/>
              </a:rPr>
              <a:t>Gonna, Wanna, Gimme More: Teaching Listening and Pronunciation through American Music</a:t>
            </a:r>
            <a:endParaRPr kumimoji="0" lang="en-US" sz="2600" b="0" i="0" u="none" strike="noStrike" kern="1200" cap="none" spc="0" normalizeH="0" baseline="0" noProof="0" dirty="0">
              <a:ln>
                <a:noFill/>
              </a:ln>
              <a:solidFill>
                <a:srgbClr val="002D74"/>
              </a:solidFill>
              <a:effectLst/>
              <a:uLnTx/>
              <a:uFillTx/>
              <a:latin typeface="Calibri" panose="020F0502020204030204" pitchFamily="34" charset="0"/>
              <a:ea typeface="Verdana" panose="020B060403050404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86184F12-5F5F-03AE-C4E6-0C695404ED08}"/>
              </a:ext>
            </a:extLst>
          </p:cNvPr>
          <p:cNvSpPr/>
          <p:nvPr/>
        </p:nvSpPr>
        <p:spPr>
          <a:xfrm>
            <a:off x="241119" y="5871579"/>
            <a:ext cx="11714661" cy="752385"/>
          </a:xfrm>
          <a:prstGeom prst="rect">
            <a:avLst/>
          </a:prstGeom>
          <a:solidFill>
            <a:srgbClr val="FFFFFF"/>
          </a:solidFill>
        </p:spPr>
        <p:txBody>
          <a:bodyPr wrap="square">
            <a:spAutoFit/>
          </a:bodyPr>
          <a:lstStyle/>
          <a:p>
            <a:pPr marL="977900" indent="-977900">
              <a:lnSpc>
                <a:spcPct val="115000"/>
              </a:lnSpc>
            </a:pPr>
            <a:r>
              <a:rPr lang="en-US" sz="1400" b="1" dirty="0">
                <a:solidFill>
                  <a:srgbClr val="002D74"/>
                </a:solidFill>
                <a:latin typeface="Calibri" charset="0"/>
                <a:ea typeface="Calibri" charset="0"/>
                <a:cs typeface="Calibri" charset="0"/>
              </a:rPr>
              <a:t>                        </a:t>
            </a:r>
            <a:r>
              <a:rPr lang="en-US" sz="1200" b="1" dirty="0">
                <a:solidFill>
                  <a:srgbClr val="002D74"/>
                </a:solidFill>
                <a:latin typeface="Calibri" charset="0"/>
                <a:ea typeface="Calibri" charset="0"/>
                <a:cs typeface="Calibri" charset="0"/>
              </a:rPr>
              <a:t>© 2026 by Tiffany Lao.</a:t>
            </a:r>
            <a:r>
              <a:rPr lang="en-US" sz="1200" b="1" i="1" dirty="0">
                <a:solidFill>
                  <a:srgbClr val="002D74"/>
                </a:solidFill>
                <a:latin typeface="Calibri" charset="0"/>
                <a:ea typeface="Calibri" charset="0"/>
                <a:cs typeface="Calibri" charset="0"/>
              </a:rPr>
              <a:t> Gonna, Wanna, Gimme More: Teaching Listening and Pronunciation through American Music </a:t>
            </a:r>
            <a:r>
              <a:rPr lang="en-US" sz="1200" b="1" dirty="0">
                <a:solidFill>
                  <a:srgbClr val="002D74"/>
                </a:solidFill>
                <a:latin typeface="Calibri" charset="0"/>
                <a:ea typeface="Calibri" charset="0"/>
                <a:cs typeface="Calibri" charset="0"/>
              </a:rPr>
              <a:t>for the American English Live Teacher Professional Development Series, sponsored by the U.S. Department of State with funding provided by the U.S. government and administered by FHI 360. This work is licensed under the Creative Commons Attribution 4.0 License, except where noted. To view a copy of the license, visit: </a:t>
            </a:r>
            <a:r>
              <a:rPr lang="en-US" sz="1100" b="1" dirty="0">
                <a:solidFill>
                  <a:srgbClr val="2933FF"/>
                </a:solidFill>
                <a:latin typeface="Calibri" charset="0"/>
                <a:ea typeface="Calibri" charset="0"/>
                <a:cs typeface="Calibri" charset="0"/>
                <a:hlinkClick r:id="rId3">
                  <a:extLst>
                    <a:ext uri="{A12FA001-AC4F-418D-AE19-62706E023703}">
                      <ahyp:hlinkClr xmlns:ahyp="http://schemas.microsoft.com/office/drawing/2018/hyperlinkcolor" val="tx"/>
                    </a:ext>
                  </a:extLst>
                </a:hlinkClick>
              </a:rPr>
              <a:t>http://creativecommons.org/licenses/by/4.0/</a:t>
            </a:r>
            <a:endParaRPr lang="en-US" sz="1200" dirty="0">
              <a:solidFill>
                <a:srgbClr val="2933FF"/>
              </a:solidFill>
              <a:effectLst/>
              <a:latin typeface="Proxima Nova" charset="0"/>
              <a:ea typeface="Proxima Nova" charset="0"/>
              <a:cs typeface="Proxima Nova" charset="0"/>
            </a:endParaRPr>
          </a:p>
        </p:txBody>
      </p:sp>
      <p:pic>
        <p:nvPicPr>
          <p:cNvPr id="7170" name="Picture 2" descr="About CC Licenses - Creative Commons">
            <a:extLst>
              <a:ext uri="{FF2B5EF4-FFF2-40B4-BE49-F238E27FC236}">
                <a16:creationId xmlns:a16="http://schemas.microsoft.com/office/drawing/2014/main" id="{F068C1E9-5EBF-34A3-3082-5B773F52CE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255" y="6165693"/>
            <a:ext cx="843643" cy="2952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pattern of musical instruments&#10;&#10;AI-generated content may be incorrect.">
            <a:extLst>
              <a:ext uri="{FF2B5EF4-FFF2-40B4-BE49-F238E27FC236}">
                <a16:creationId xmlns:a16="http://schemas.microsoft.com/office/drawing/2014/main" id="{AFD422E5-43A2-1449-66CE-4F9A52AAFDE2}"/>
              </a:ext>
            </a:extLst>
          </p:cNvPr>
          <p:cNvPicPr>
            <a:picLocks noChangeAspect="1"/>
          </p:cNvPicPr>
          <p:nvPr/>
        </p:nvPicPr>
        <p:blipFill>
          <a:blip r:embed="rId5"/>
          <a:stretch>
            <a:fillRect/>
          </a:stretch>
        </p:blipFill>
        <p:spPr>
          <a:xfrm>
            <a:off x="3699432" y="2264109"/>
            <a:ext cx="4793136" cy="3371971"/>
          </a:xfrm>
          <a:prstGeom prst="rect">
            <a:avLst/>
          </a:prstGeom>
        </p:spPr>
      </p:pic>
    </p:spTree>
    <p:extLst>
      <p:ext uri="{BB962C8B-B14F-4D97-AF65-F5344CB8AC3E}">
        <p14:creationId xmlns:p14="http://schemas.microsoft.com/office/powerpoint/2010/main" val="912671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34E43-A82C-9A72-4B23-AB515CF8C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F5854-E872-93CE-3777-AD8C6125E5FD}"/>
              </a:ext>
            </a:extLst>
          </p:cNvPr>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4152EBA2-6B6D-68B4-DF8D-D9839B6C41BB}"/>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sp>
        <p:nvSpPr>
          <p:cNvPr id="6" name="Content Placeholder 5">
            <a:extLst>
              <a:ext uri="{FF2B5EF4-FFF2-40B4-BE49-F238E27FC236}">
                <a16:creationId xmlns:a16="http://schemas.microsoft.com/office/drawing/2014/main" id="{4E7C4ACB-4EEB-395B-358B-B8CE74C98FBA}"/>
              </a:ext>
            </a:extLst>
          </p:cNvPr>
          <p:cNvSpPr>
            <a:spLocks noGrp="1"/>
          </p:cNvSpPr>
          <p:nvPr>
            <p:ph sz="half" idx="2"/>
          </p:nvPr>
        </p:nvSpPr>
        <p:spPr>
          <a:xfrm>
            <a:off x="5144514" y="2071687"/>
            <a:ext cx="5857879" cy="2714626"/>
          </a:xfrm>
        </p:spPr>
        <p:txBody>
          <a:bodyPr>
            <a:normAutofit/>
          </a:bodyPr>
          <a:lstStyle/>
          <a:p>
            <a:pPr marL="0" indent="0">
              <a:buNone/>
            </a:pPr>
            <a:endParaRPr lang="en-US" b="1" i="1" u="sng" dirty="0">
              <a:solidFill>
                <a:srgbClr val="333366"/>
              </a:solidFill>
            </a:endParaRPr>
          </a:p>
          <a:p>
            <a:pPr marL="0" indent="0">
              <a:buNone/>
            </a:pPr>
            <a:r>
              <a:rPr lang="en-US" sz="3200" b="1" dirty="0"/>
              <a:t>What do your learners typically notice first, meaning, rhythm, or stress? How can we shift their attention?</a:t>
            </a: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EB18C12F-C777-55BB-6DF8-B672A12C6A63}"/>
              </a:ext>
            </a:extLst>
          </p:cNvPr>
          <p:cNvPicPr>
            <a:picLocks noChangeAspect="1"/>
          </p:cNvPicPr>
          <p:nvPr/>
        </p:nvPicPr>
        <p:blipFill>
          <a:blip r:embed="rId5"/>
          <a:stretch>
            <a:fillRect/>
          </a:stretch>
        </p:blipFill>
        <p:spPr>
          <a:xfrm>
            <a:off x="535721" y="1388547"/>
            <a:ext cx="4608793" cy="4608793"/>
          </a:xfrm>
          <a:prstGeom prst="rect">
            <a:avLst/>
          </a:prstGeom>
        </p:spPr>
      </p:pic>
      <p:pic>
        <p:nvPicPr>
          <p:cNvPr id="7" name="Picture 6" descr="A blue toy piano&#10;&#10;AI-generated content may be incorrect.">
            <a:extLst>
              <a:ext uri="{FF2B5EF4-FFF2-40B4-BE49-F238E27FC236}">
                <a16:creationId xmlns:a16="http://schemas.microsoft.com/office/drawing/2014/main" id="{A87F450D-E797-975E-2E67-71D238D59307}"/>
              </a:ext>
            </a:extLst>
          </p:cNvPr>
          <p:cNvPicPr>
            <a:picLocks noChangeAspect="1"/>
          </p:cNvPicPr>
          <p:nvPr/>
        </p:nvPicPr>
        <p:blipFill>
          <a:blip r:embed="rId6"/>
          <a:stretch>
            <a:fillRect/>
          </a:stretch>
        </p:blipFill>
        <p:spPr>
          <a:xfrm>
            <a:off x="9933326" y="4786313"/>
            <a:ext cx="1827728" cy="1827728"/>
          </a:xfrm>
          <a:prstGeom prst="rect">
            <a:avLst/>
          </a:prstGeom>
        </p:spPr>
      </p:pic>
    </p:spTree>
    <p:extLst>
      <p:ext uri="{BB962C8B-B14F-4D97-AF65-F5344CB8AC3E}">
        <p14:creationId xmlns:p14="http://schemas.microsoft.com/office/powerpoint/2010/main" val="97878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7E6821-8665-B1F8-4A64-22C8CCF289B4}"/>
              </a:ext>
            </a:extLst>
          </p:cNvPr>
          <p:cNvSpPr>
            <a:spLocks noGrp="1"/>
          </p:cNvSpPr>
          <p:nvPr>
            <p:ph type="title"/>
          </p:nvPr>
        </p:nvSpPr>
        <p:spPr>
          <a:xfrm>
            <a:off x="572493" y="238539"/>
            <a:ext cx="11018520" cy="1434415"/>
          </a:xfrm>
        </p:spPr>
        <p:txBody>
          <a:bodyPr anchor="b">
            <a:normAutofit/>
          </a:bodyPr>
          <a:lstStyle/>
          <a:p>
            <a:r>
              <a:rPr lang="en-US" dirty="0"/>
              <a:t>Tony Memmel and His Band: </a:t>
            </a:r>
            <a:br>
              <a:rPr lang="en-US" dirty="0"/>
            </a:br>
            <a:r>
              <a:rPr lang="en-US" dirty="0"/>
              <a:t>I Am Never, Never, Never Gonna Give Up</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0C949B1C-A1BF-C7AF-627F-B13D4B91979E}"/>
              </a:ext>
            </a:extLst>
          </p:cNvPr>
          <p:cNvSpPr>
            <a:spLocks noGrp="1"/>
          </p:cNvSpPr>
          <p:nvPr>
            <p:ph idx="1"/>
          </p:nvPr>
        </p:nvSpPr>
        <p:spPr>
          <a:xfrm>
            <a:off x="389684" y="4332126"/>
            <a:ext cx="4729487" cy="2197779"/>
          </a:xfrm>
        </p:spPr>
        <p:txBody>
          <a:bodyPr>
            <a:normAutofit/>
          </a:bodyPr>
          <a:lstStyle/>
          <a:p>
            <a:pPr marL="0" indent="0">
              <a:spcAft>
                <a:spcPts val="0"/>
              </a:spcAft>
              <a:buNone/>
            </a:pPr>
            <a:r>
              <a:rPr lang="fr-FR" sz="2400" b="1" dirty="0"/>
              <a:t>Genre:</a:t>
            </a:r>
            <a:r>
              <a:rPr lang="fr-FR" sz="2400" dirty="0"/>
              <a:t> </a:t>
            </a:r>
            <a:r>
              <a:rPr lang="fr-FR" sz="2400" dirty="0" err="1"/>
              <a:t>Indie</a:t>
            </a:r>
            <a:br>
              <a:rPr lang="fr-FR" sz="2400" dirty="0"/>
            </a:br>
            <a:r>
              <a:rPr lang="en-US" sz="2400" b="1" dirty="0"/>
              <a:t>Level: </a:t>
            </a:r>
            <a:r>
              <a:rPr lang="en-US" sz="2400" dirty="0"/>
              <a:t>Intermediate-Advanced </a:t>
            </a:r>
          </a:p>
          <a:p>
            <a:pPr marL="0" indent="0">
              <a:spcAft>
                <a:spcPts val="0"/>
              </a:spcAft>
              <a:buNone/>
            </a:pPr>
            <a:r>
              <a:rPr lang="en-US" sz="2400" b="1" dirty="0"/>
              <a:t>Focus: </a:t>
            </a:r>
            <a:r>
              <a:rPr lang="en-US" sz="2400" dirty="0"/>
              <a:t>Informal contractions and colloquial phrasing</a:t>
            </a:r>
          </a:p>
          <a:p>
            <a:pPr marL="0" indent="0">
              <a:buNone/>
            </a:pPr>
            <a:endParaRPr lang="en-US" b="1" dirty="0"/>
          </a:p>
        </p:txBody>
      </p:sp>
      <p:sp>
        <p:nvSpPr>
          <p:cNvPr id="3" name="Rectangle: Folded Corner 2">
            <a:extLst>
              <a:ext uri="{FF2B5EF4-FFF2-40B4-BE49-F238E27FC236}">
                <a16:creationId xmlns:a16="http://schemas.microsoft.com/office/drawing/2014/main" id="{EC2BB211-29FF-8048-3EFB-D858328D0132}"/>
              </a:ext>
            </a:extLst>
          </p:cNvPr>
          <p:cNvSpPr/>
          <p:nvPr/>
        </p:nvSpPr>
        <p:spPr>
          <a:xfrm>
            <a:off x="4701078" y="1872979"/>
            <a:ext cx="7262321" cy="4733925"/>
          </a:xfrm>
          <a:custGeom>
            <a:avLst/>
            <a:gdLst>
              <a:gd name="csX0" fmla="*/ 0 w 7262321"/>
              <a:gd name="csY0" fmla="*/ 0 h 4733925"/>
              <a:gd name="csX1" fmla="*/ 413394 w 7262321"/>
              <a:gd name="csY1" fmla="*/ 0 h 4733925"/>
              <a:gd name="csX2" fmla="*/ 826787 w 7262321"/>
              <a:gd name="csY2" fmla="*/ 0 h 4733925"/>
              <a:gd name="csX3" fmla="*/ 1167558 w 7262321"/>
              <a:gd name="csY3" fmla="*/ 0 h 4733925"/>
              <a:gd name="csX4" fmla="*/ 1798821 w 7262321"/>
              <a:gd name="csY4" fmla="*/ 0 h 4733925"/>
              <a:gd name="csX5" fmla="*/ 2430084 w 7262321"/>
              <a:gd name="csY5" fmla="*/ 0 h 4733925"/>
              <a:gd name="csX6" fmla="*/ 2988724 w 7262321"/>
              <a:gd name="csY6" fmla="*/ 0 h 4733925"/>
              <a:gd name="csX7" fmla="*/ 3402118 w 7262321"/>
              <a:gd name="csY7" fmla="*/ 0 h 4733925"/>
              <a:gd name="csX8" fmla="*/ 4106005 w 7262321"/>
              <a:gd name="csY8" fmla="*/ 0 h 4733925"/>
              <a:gd name="csX9" fmla="*/ 4737268 w 7262321"/>
              <a:gd name="csY9" fmla="*/ 0 h 4733925"/>
              <a:gd name="csX10" fmla="*/ 5368531 w 7262321"/>
              <a:gd name="csY10" fmla="*/ 0 h 4733925"/>
              <a:gd name="csX11" fmla="*/ 5781925 w 7262321"/>
              <a:gd name="csY11" fmla="*/ 0 h 4733925"/>
              <a:gd name="csX12" fmla="*/ 6340565 w 7262321"/>
              <a:gd name="csY12" fmla="*/ 0 h 4733925"/>
              <a:gd name="csX13" fmla="*/ 7262321 w 7262321"/>
              <a:gd name="csY13" fmla="*/ 0 h 4733925"/>
              <a:gd name="csX14" fmla="*/ 7262321 w 7262321"/>
              <a:gd name="csY14" fmla="*/ 484662 h 4733925"/>
              <a:gd name="csX15" fmla="*/ 7262321 w 7262321"/>
              <a:gd name="csY15" fmla="*/ 1048222 h 4733925"/>
              <a:gd name="csX16" fmla="*/ 7262321 w 7262321"/>
              <a:gd name="csY16" fmla="*/ 1611782 h 4733925"/>
              <a:gd name="csX17" fmla="*/ 7262321 w 7262321"/>
              <a:gd name="csY17" fmla="*/ 2254241 h 4733925"/>
              <a:gd name="csX18" fmla="*/ 7262321 w 7262321"/>
              <a:gd name="csY18" fmla="*/ 2699454 h 4733925"/>
              <a:gd name="csX19" fmla="*/ 7262321 w 7262321"/>
              <a:gd name="csY19" fmla="*/ 3223565 h 4733925"/>
              <a:gd name="csX20" fmla="*/ 7262321 w 7262321"/>
              <a:gd name="csY20" fmla="*/ 3944922 h 4733925"/>
              <a:gd name="csX21" fmla="*/ 6867820 w 7262321"/>
              <a:gd name="csY21" fmla="*/ 4339424 h 4733925"/>
              <a:gd name="csX22" fmla="*/ 6473318 w 7262321"/>
              <a:gd name="csY22" fmla="*/ 4733925 h 4733925"/>
              <a:gd name="csX23" fmla="*/ 5820101 w 7262321"/>
              <a:gd name="csY23" fmla="*/ 4733925 h 4733925"/>
              <a:gd name="csX24" fmla="*/ 5166885 w 7262321"/>
              <a:gd name="csY24" fmla="*/ 4733925 h 4733925"/>
              <a:gd name="csX25" fmla="*/ 4578401 w 7262321"/>
              <a:gd name="csY25" fmla="*/ 4733925 h 4733925"/>
              <a:gd name="csX26" fmla="*/ 3860451 w 7262321"/>
              <a:gd name="csY26" fmla="*/ 4733925 h 4733925"/>
              <a:gd name="csX27" fmla="*/ 3466168 w 7262321"/>
              <a:gd name="csY27" fmla="*/ 4733925 h 4733925"/>
              <a:gd name="csX28" fmla="*/ 2877684 w 7262321"/>
              <a:gd name="csY28" fmla="*/ 4733925 h 4733925"/>
              <a:gd name="csX29" fmla="*/ 2159734 w 7262321"/>
              <a:gd name="csY29" fmla="*/ 4733925 h 4733925"/>
              <a:gd name="csX30" fmla="*/ 1635984 w 7262321"/>
              <a:gd name="csY30" fmla="*/ 4733925 h 4733925"/>
              <a:gd name="csX31" fmla="*/ 982767 w 7262321"/>
              <a:gd name="csY31" fmla="*/ 4733925 h 4733925"/>
              <a:gd name="csX32" fmla="*/ 588483 w 7262321"/>
              <a:gd name="csY32" fmla="*/ 4733925 h 4733925"/>
              <a:gd name="csX33" fmla="*/ 0 w 7262321"/>
              <a:gd name="csY33" fmla="*/ 4733925 h 4733925"/>
              <a:gd name="csX34" fmla="*/ 0 w 7262321"/>
              <a:gd name="csY34" fmla="*/ 4284202 h 4733925"/>
              <a:gd name="csX35" fmla="*/ 0 w 7262321"/>
              <a:gd name="csY35" fmla="*/ 3739801 h 4733925"/>
              <a:gd name="csX36" fmla="*/ 0 w 7262321"/>
              <a:gd name="csY36" fmla="*/ 3290078 h 4733925"/>
              <a:gd name="csX37" fmla="*/ 0 w 7262321"/>
              <a:gd name="csY37" fmla="*/ 2745677 h 4733925"/>
              <a:gd name="csX38" fmla="*/ 0 w 7262321"/>
              <a:gd name="csY38" fmla="*/ 2295954 h 4733925"/>
              <a:gd name="csX39" fmla="*/ 0 w 7262321"/>
              <a:gd name="csY39" fmla="*/ 1656874 h 4733925"/>
              <a:gd name="csX40" fmla="*/ 0 w 7262321"/>
              <a:gd name="csY40" fmla="*/ 1207151 h 4733925"/>
              <a:gd name="csX41" fmla="*/ 0 w 7262321"/>
              <a:gd name="csY41" fmla="*/ 662750 h 4733925"/>
              <a:gd name="csX42" fmla="*/ 0 w 7262321"/>
              <a:gd name="csY42" fmla="*/ 0 h 4733925"/>
              <a:gd name="csX0" fmla="*/ 6473318 w 7262321"/>
              <a:gd name="csY0" fmla="*/ 4733925 h 4733925"/>
              <a:gd name="csX1" fmla="*/ 6553796 w 7262321"/>
              <a:gd name="csY1" fmla="*/ 4412011 h 4733925"/>
              <a:gd name="csX2" fmla="*/ 6631118 w 7262321"/>
              <a:gd name="csY2" fmla="*/ 4102722 h 4733925"/>
              <a:gd name="csX3" fmla="*/ 6940407 w 7262321"/>
              <a:gd name="csY3" fmla="*/ 4025400 h 4733925"/>
              <a:gd name="csX4" fmla="*/ 7262321 w 7262321"/>
              <a:gd name="csY4" fmla="*/ 3944922 h 4733925"/>
              <a:gd name="csX5" fmla="*/ 6891490 w 7262321"/>
              <a:gd name="csY5" fmla="*/ 4315753 h 4733925"/>
              <a:gd name="csX6" fmla="*/ 6473318 w 7262321"/>
              <a:gd name="csY6" fmla="*/ 4733925 h 4733925"/>
              <a:gd name="csX0" fmla="*/ 6473318 w 7262321"/>
              <a:gd name="csY0" fmla="*/ 4733925 h 4733925"/>
              <a:gd name="csX1" fmla="*/ 6547484 w 7262321"/>
              <a:gd name="csY1" fmla="*/ 4437260 h 4733925"/>
              <a:gd name="csX2" fmla="*/ 6631118 w 7262321"/>
              <a:gd name="csY2" fmla="*/ 4102722 h 4733925"/>
              <a:gd name="csX3" fmla="*/ 6953032 w 7262321"/>
              <a:gd name="csY3" fmla="*/ 4022244 h 4733925"/>
              <a:gd name="csX4" fmla="*/ 7262321 w 7262321"/>
              <a:gd name="csY4" fmla="*/ 3944922 h 4733925"/>
              <a:gd name="csX5" fmla="*/ 6883600 w 7262321"/>
              <a:gd name="csY5" fmla="*/ 4323643 h 4733925"/>
              <a:gd name="csX6" fmla="*/ 6473318 w 7262321"/>
              <a:gd name="csY6" fmla="*/ 4733925 h 4733925"/>
              <a:gd name="csX7" fmla="*/ 6079034 w 7262321"/>
              <a:gd name="csY7" fmla="*/ 4733925 h 4733925"/>
              <a:gd name="csX8" fmla="*/ 5361084 w 7262321"/>
              <a:gd name="csY8" fmla="*/ 4733925 h 4733925"/>
              <a:gd name="csX9" fmla="*/ 4772601 w 7262321"/>
              <a:gd name="csY9" fmla="*/ 4733925 h 4733925"/>
              <a:gd name="csX10" fmla="*/ 4378317 w 7262321"/>
              <a:gd name="csY10" fmla="*/ 4733925 h 4733925"/>
              <a:gd name="csX11" fmla="*/ 3660367 w 7262321"/>
              <a:gd name="csY11" fmla="*/ 4733925 h 4733925"/>
              <a:gd name="csX12" fmla="*/ 3007150 w 7262321"/>
              <a:gd name="csY12" fmla="*/ 4733925 h 4733925"/>
              <a:gd name="csX13" fmla="*/ 2548133 w 7262321"/>
              <a:gd name="csY13" fmla="*/ 4733925 h 4733925"/>
              <a:gd name="csX14" fmla="*/ 2024383 w 7262321"/>
              <a:gd name="csY14" fmla="*/ 4733925 h 4733925"/>
              <a:gd name="csX15" fmla="*/ 1565366 w 7262321"/>
              <a:gd name="csY15" fmla="*/ 4733925 h 4733925"/>
              <a:gd name="csX16" fmla="*/ 1171082 w 7262321"/>
              <a:gd name="csY16" fmla="*/ 4733925 h 4733925"/>
              <a:gd name="csX17" fmla="*/ 517865 w 7262321"/>
              <a:gd name="csY17" fmla="*/ 4733925 h 4733925"/>
              <a:gd name="csX18" fmla="*/ 0 w 7262321"/>
              <a:gd name="csY18" fmla="*/ 4733925 h 4733925"/>
              <a:gd name="csX19" fmla="*/ 0 w 7262321"/>
              <a:gd name="csY19" fmla="*/ 4189524 h 4733925"/>
              <a:gd name="csX20" fmla="*/ 0 w 7262321"/>
              <a:gd name="csY20" fmla="*/ 3597783 h 4733925"/>
              <a:gd name="csX21" fmla="*/ 0 w 7262321"/>
              <a:gd name="csY21" fmla="*/ 3053382 h 4733925"/>
              <a:gd name="csX22" fmla="*/ 0 w 7262321"/>
              <a:gd name="csY22" fmla="*/ 2461641 h 4733925"/>
              <a:gd name="csX23" fmla="*/ 0 w 7262321"/>
              <a:gd name="csY23" fmla="*/ 1917240 h 4733925"/>
              <a:gd name="csX24" fmla="*/ 0 w 7262321"/>
              <a:gd name="csY24" fmla="*/ 1325499 h 4733925"/>
              <a:gd name="csX25" fmla="*/ 0 w 7262321"/>
              <a:gd name="csY25" fmla="*/ 639080 h 4733925"/>
              <a:gd name="csX26" fmla="*/ 0 w 7262321"/>
              <a:gd name="csY26" fmla="*/ 0 h 4733925"/>
              <a:gd name="csX27" fmla="*/ 631263 w 7262321"/>
              <a:gd name="csY27" fmla="*/ 0 h 4733925"/>
              <a:gd name="csX28" fmla="*/ 1335150 w 7262321"/>
              <a:gd name="csY28" fmla="*/ 0 h 4733925"/>
              <a:gd name="csX29" fmla="*/ 1966413 w 7262321"/>
              <a:gd name="csY29" fmla="*/ 0 h 4733925"/>
              <a:gd name="csX30" fmla="*/ 2525053 w 7262321"/>
              <a:gd name="csY30" fmla="*/ 0 h 4733925"/>
              <a:gd name="csX31" fmla="*/ 3228940 w 7262321"/>
              <a:gd name="csY31" fmla="*/ 0 h 4733925"/>
              <a:gd name="csX32" fmla="*/ 3642333 w 7262321"/>
              <a:gd name="csY32" fmla="*/ 0 h 4733925"/>
              <a:gd name="csX33" fmla="*/ 4055727 w 7262321"/>
              <a:gd name="csY33" fmla="*/ 0 h 4733925"/>
              <a:gd name="csX34" fmla="*/ 4396497 w 7262321"/>
              <a:gd name="csY34" fmla="*/ 0 h 4733925"/>
              <a:gd name="csX35" fmla="*/ 4809891 w 7262321"/>
              <a:gd name="csY35" fmla="*/ 0 h 4733925"/>
              <a:gd name="csX36" fmla="*/ 5150662 w 7262321"/>
              <a:gd name="csY36" fmla="*/ 0 h 4733925"/>
              <a:gd name="csX37" fmla="*/ 5491432 w 7262321"/>
              <a:gd name="csY37" fmla="*/ 0 h 4733925"/>
              <a:gd name="csX38" fmla="*/ 5904826 w 7262321"/>
              <a:gd name="csY38" fmla="*/ 0 h 4733925"/>
              <a:gd name="csX39" fmla="*/ 6390842 w 7262321"/>
              <a:gd name="csY39" fmla="*/ 0 h 4733925"/>
              <a:gd name="csX40" fmla="*/ 7262321 w 7262321"/>
              <a:gd name="csY40" fmla="*/ 0 h 4733925"/>
              <a:gd name="csX41" fmla="*/ 7262321 w 7262321"/>
              <a:gd name="csY41" fmla="*/ 642459 h 4733925"/>
              <a:gd name="csX42" fmla="*/ 7262321 w 7262321"/>
              <a:gd name="csY42" fmla="*/ 1166570 h 4733925"/>
              <a:gd name="csX43" fmla="*/ 7262321 w 7262321"/>
              <a:gd name="csY43" fmla="*/ 1611782 h 4733925"/>
              <a:gd name="csX44" fmla="*/ 7262321 w 7262321"/>
              <a:gd name="csY44" fmla="*/ 2096444 h 4733925"/>
              <a:gd name="csX45" fmla="*/ 7262321 w 7262321"/>
              <a:gd name="csY45" fmla="*/ 2699454 h 4733925"/>
              <a:gd name="csX46" fmla="*/ 7262321 w 7262321"/>
              <a:gd name="csY46" fmla="*/ 3263014 h 4733925"/>
              <a:gd name="csX47" fmla="*/ 7262321 w 7262321"/>
              <a:gd name="csY47" fmla="*/ 3944922 h 47339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7262321" h="4733925" stroke="0" extrusionOk="0">
                <a:moveTo>
                  <a:pt x="0" y="0"/>
                </a:moveTo>
                <a:cubicBezTo>
                  <a:pt x="164093" y="-33143"/>
                  <a:pt x="209793" y="40111"/>
                  <a:pt x="413394" y="0"/>
                </a:cubicBezTo>
                <a:cubicBezTo>
                  <a:pt x="616995" y="-40111"/>
                  <a:pt x="730905" y="23220"/>
                  <a:pt x="826787" y="0"/>
                </a:cubicBezTo>
                <a:cubicBezTo>
                  <a:pt x="922669" y="-23220"/>
                  <a:pt x="998849" y="8423"/>
                  <a:pt x="1167558" y="0"/>
                </a:cubicBezTo>
                <a:cubicBezTo>
                  <a:pt x="1336267" y="-8423"/>
                  <a:pt x="1641281" y="54340"/>
                  <a:pt x="1798821" y="0"/>
                </a:cubicBezTo>
                <a:cubicBezTo>
                  <a:pt x="1956361" y="-54340"/>
                  <a:pt x="2174124" y="26757"/>
                  <a:pt x="2430084" y="0"/>
                </a:cubicBezTo>
                <a:cubicBezTo>
                  <a:pt x="2686044" y="-26757"/>
                  <a:pt x="2761267" y="47195"/>
                  <a:pt x="2988724" y="0"/>
                </a:cubicBezTo>
                <a:cubicBezTo>
                  <a:pt x="3216181" y="-47195"/>
                  <a:pt x="3297433" y="31594"/>
                  <a:pt x="3402118" y="0"/>
                </a:cubicBezTo>
                <a:cubicBezTo>
                  <a:pt x="3506803" y="-31594"/>
                  <a:pt x="3928171" y="80339"/>
                  <a:pt x="4106005" y="0"/>
                </a:cubicBezTo>
                <a:cubicBezTo>
                  <a:pt x="4283839" y="-80339"/>
                  <a:pt x="4472572" y="19594"/>
                  <a:pt x="4737268" y="0"/>
                </a:cubicBezTo>
                <a:cubicBezTo>
                  <a:pt x="5001964" y="-19594"/>
                  <a:pt x="5141550" y="68092"/>
                  <a:pt x="5368531" y="0"/>
                </a:cubicBezTo>
                <a:cubicBezTo>
                  <a:pt x="5595512" y="-68092"/>
                  <a:pt x="5589716" y="31391"/>
                  <a:pt x="5781925" y="0"/>
                </a:cubicBezTo>
                <a:cubicBezTo>
                  <a:pt x="5974134" y="-31391"/>
                  <a:pt x="6112225" y="5521"/>
                  <a:pt x="6340565" y="0"/>
                </a:cubicBezTo>
                <a:cubicBezTo>
                  <a:pt x="6568905" y="-5521"/>
                  <a:pt x="6886867" y="102946"/>
                  <a:pt x="7262321" y="0"/>
                </a:cubicBezTo>
                <a:cubicBezTo>
                  <a:pt x="7280290" y="109765"/>
                  <a:pt x="7215574" y="371080"/>
                  <a:pt x="7262321" y="484662"/>
                </a:cubicBezTo>
                <a:cubicBezTo>
                  <a:pt x="7309068" y="598244"/>
                  <a:pt x="7251577" y="908641"/>
                  <a:pt x="7262321" y="1048222"/>
                </a:cubicBezTo>
                <a:cubicBezTo>
                  <a:pt x="7273065" y="1187803"/>
                  <a:pt x="7207987" y="1380099"/>
                  <a:pt x="7262321" y="1611782"/>
                </a:cubicBezTo>
                <a:cubicBezTo>
                  <a:pt x="7316655" y="1843465"/>
                  <a:pt x="7252934" y="2071036"/>
                  <a:pt x="7262321" y="2254241"/>
                </a:cubicBezTo>
                <a:cubicBezTo>
                  <a:pt x="7271708" y="2437446"/>
                  <a:pt x="7225389" y="2571286"/>
                  <a:pt x="7262321" y="2699454"/>
                </a:cubicBezTo>
                <a:cubicBezTo>
                  <a:pt x="7299253" y="2827622"/>
                  <a:pt x="7259185" y="2991105"/>
                  <a:pt x="7262321" y="3223565"/>
                </a:cubicBezTo>
                <a:cubicBezTo>
                  <a:pt x="7265457" y="3456025"/>
                  <a:pt x="7211361" y="3602043"/>
                  <a:pt x="7262321" y="3944922"/>
                </a:cubicBezTo>
                <a:cubicBezTo>
                  <a:pt x="7123634" y="4146081"/>
                  <a:pt x="6971064" y="4142447"/>
                  <a:pt x="6867820" y="4339424"/>
                </a:cubicBezTo>
                <a:cubicBezTo>
                  <a:pt x="6764575" y="4536400"/>
                  <a:pt x="6571377" y="4605871"/>
                  <a:pt x="6473318" y="4733925"/>
                </a:cubicBezTo>
                <a:cubicBezTo>
                  <a:pt x="6286635" y="4739302"/>
                  <a:pt x="6072372" y="4659503"/>
                  <a:pt x="5820101" y="4733925"/>
                </a:cubicBezTo>
                <a:cubicBezTo>
                  <a:pt x="5567830" y="4808347"/>
                  <a:pt x="5485016" y="4690709"/>
                  <a:pt x="5166885" y="4733925"/>
                </a:cubicBezTo>
                <a:cubicBezTo>
                  <a:pt x="4848754" y="4777141"/>
                  <a:pt x="4866201" y="4717542"/>
                  <a:pt x="4578401" y="4733925"/>
                </a:cubicBezTo>
                <a:cubicBezTo>
                  <a:pt x="4290601" y="4750308"/>
                  <a:pt x="4019857" y="4717025"/>
                  <a:pt x="3860451" y="4733925"/>
                </a:cubicBezTo>
                <a:cubicBezTo>
                  <a:pt x="3701045" y="4750825"/>
                  <a:pt x="3644120" y="4721586"/>
                  <a:pt x="3466168" y="4733925"/>
                </a:cubicBezTo>
                <a:cubicBezTo>
                  <a:pt x="3288216" y="4746264"/>
                  <a:pt x="3067989" y="4684955"/>
                  <a:pt x="2877684" y="4733925"/>
                </a:cubicBezTo>
                <a:cubicBezTo>
                  <a:pt x="2687379" y="4782895"/>
                  <a:pt x="2336650" y="4680076"/>
                  <a:pt x="2159734" y="4733925"/>
                </a:cubicBezTo>
                <a:cubicBezTo>
                  <a:pt x="1982818" y="4787774"/>
                  <a:pt x="1818317" y="4707710"/>
                  <a:pt x="1635984" y="4733925"/>
                </a:cubicBezTo>
                <a:cubicBezTo>
                  <a:pt x="1453651" y="4760140"/>
                  <a:pt x="1168552" y="4662831"/>
                  <a:pt x="982767" y="4733925"/>
                </a:cubicBezTo>
                <a:cubicBezTo>
                  <a:pt x="796982" y="4805019"/>
                  <a:pt x="746930" y="4693606"/>
                  <a:pt x="588483" y="4733925"/>
                </a:cubicBezTo>
                <a:cubicBezTo>
                  <a:pt x="430036" y="4774244"/>
                  <a:pt x="122146" y="4718800"/>
                  <a:pt x="0" y="4733925"/>
                </a:cubicBezTo>
                <a:cubicBezTo>
                  <a:pt x="-48039" y="4601911"/>
                  <a:pt x="51836" y="4446734"/>
                  <a:pt x="0" y="4284202"/>
                </a:cubicBezTo>
                <a:cubicBezTo>
                  <a:pt x="-51836" y="4121670"/>
                  <a:pt x="46227" y="3918572"/>
                  <a:pt x="0" y="3739801"/>
                </a:cubicBezTo>
                <a:cubicBezTo>
                  <a:pt x="-46227" y="3561030"/>
                  <a:pt x="48669" y="3459136"/>
                  <a:pt x="0" y="3290078"/>
                </a:cubicBezTo>
                <a:cubicBezTo>
                  <a:pt x="-48669" y="3121020"/>
                  <a:pt x="16567" y="2878845"/>
                  <a:pt x="0" y="2745677"/>
                </a:cubicBezTo>
                <a:cubicBezTo>
                  <a:pt x="-16567" y="2612509"/>
                  <a:pt x="11199" y="2420835"/>
                  <a:pt x="0" y="2295954"/>
                </a:cubicBezTo>
                <a:cubicBezTo>
                  <a:pt x="-11199" y="2171073"/>
                  <a:pt x="42441" y="1822787"/>
                  <a:pt x="0" y="1656874"/>
                </a:cubicBezTo>
                <a:cubicBezTo>
                  <a:pt x="-42441" y="1490961"/>
                  <a:pt x="15626" y="1425656"/>
                  <a:pt x="0" y="1207151"/>
                </a:cubicBezTo>
                <a:cubicBezTo>
                  <a:pt x="-15626" y="988646"/>
                  <a:pt x="23505" y="872656"/>
                  <a:pt x="0" y="662750"/>
                </a:cubicBezTo>
                <a:cubicBezTo>
                  <a:pt x="-23505" y="452844"/>
                  <a:pt x="39145" y="174666"/>
                  <a:pt x="0" y="0"/>
                </a:cubicBezTo>
                <a:close/>
              </a:path>
              <a:path w="7262321" h="4733925" fill="darkenLess" stroke="0" extrusionOk="0">
                <a:moveTo>
                  <a:pt x="6473318" y="4733925"/>
                </a:moveTo>
                <a:cubicBezTo>
                  <a:pt x="6471870" y="4662132"/>
                  <a:pt x="6565632" y="4504542"/>
                  <a:pt x="6553796" y="4412011"/>
                </a:cubicBezTo>
                <a:cubicBezTo>
                  <a:pt x="6541961" y="4319480"/>
                  <a:pt x="6608227" y="4214453"/>
                  <a:pt x="6631118" y="4102722"/>
                </a:cubicBezTo>
                <a:cubicBezTo>
                  <a:pt x="6761456" y="4046116"/>
                  <a:pt x="6860660" y="4047667"/>
                  <a:pt x="6940407" y="4025400"/>
                </a:cubicBezTo>
                <a:cubicBezTo>
                  <a:pt x="7020154" y="4003133"/>
                  <a:pt x="7130634" y="3999368"/>
                  <a:pt x="7262321" y="3944922"/>
                </a:cubicBezTo>
                <a:cubicBezTo>
                  <a:pt x="7094334" y="4133232"/>
                  <a:pt x="6974425" y="4146597"/>
                  <a:pt x="6891490" y="4315753"/>
                </a:cubicBezTo>
                <a:cubicBezTo>
                  <a:pt x="6808555" y="4484909"/>
                  <a:pt x="6550109" y="4601119"/>
                  <a:pt x="6473318" y="4733925"/>
                </a:cubicBezTo>
                <a:close/>
              </a:path>
              <a:path w="7262321" h="4733925" fill="none" extrusionOk="0">
                <a:moveTo>
                  <a:pt x="6473318" y="4733925"/>
                </a:moveTo>
                <a:cubicBezTo>
                  <a:pt x="6480754" y="4623191"/>
                  <a:pt x="6543935" y="4578174"/>
                  <a:pt x="6547484" y="4437260"/>
                </a:cubicBezTo>
                <a:cubicBezTo>
                  <a:pt x="6551033" y="4296346"/>
                  <a:pt x="6611535" y="4260402"/>
                  <a:pt x="6631118" y="4102722"/>
                </a:cubicBezTo>
                <a:cubicBezTo>
                  <a:pt x="6733796" y="4076452"/>
                  <a:pt x="6856336" y="4060667"/>
                  <a:pt x="6953032" y="4022244"/>
                </a:cubicBezTo>
                <a:cubicBezTo>
                  <a:pt x="7049728" y="3983821"/>
                  <a:pt x="7197916" y="3976470"/>
                  <a:pt x="7262321" y="3944922"/>
                </a:cubicBezTo>
                <a:cubicBezTo>
                  <a:pt x="7203850" y="4062195"/>
                  <a:pt x="6963625" y="4152995"/>
                  <a:pt x="6883600" y="4323643"/>
                </a:cubicBezTo>
                <a:cubicBezTo>
                  <a:pt x="6803575" y="4494291"/>
                  <a:pt x="6600659" y="4593275"/>
                  <a:pt x="6473318" y="4733925"/>
                </a:cubicBezTo>
                <a:cubicBezTo>
                  <a:pt x="6315402" y="4777169"/>
                  <a:pt x="6223029" y="4722733"/>
                  <a:pt x="6079034" y="4733925"/>
                </a:cubicBezTo>
                <a:cubicBezTo>
                  <a:pt x="5935039" y="4745117"/>
                  <a:pt x="5660941" y="4697484"/>
                  <a:pt x="5361084" y="4733925"/>
                </a:cubicBezTo>
                <a:cubicBezTo>
                  <a:pt x="5061227" y="4770366"/>
                  <a:pt x="4949695" y="4685782"/>
                  <a:pt x="4772601" y="4733925"/>
                </a:cubicBezTo>
                <a:cubicBezTo>
                  <a:pt x="4595507" y="4782068"/>
                  <a:pt x="4512832" y="4728982"/>
                  <a:pt x="4378317" y="4733925"/>
                </a:cubicBezTo>
                <a:cubicBezTo>
                  <a:pt x="4243802" y="4738868"/>
                  <a:pt x="3871110" y="4731114"/>
                  <a:pt x="3660367" y="4733925"/>
                </a:cubicBezTo>
                <a:cubicBezTo>
                  <a:pt x="3449624" y="4736736"/>
                  <a:pt x="3191357" y="4657355"/>
                  <a:pt x="3007150" y="4733925"/>
                </a:cubicBezTo>
                <a:cubicBezTo>
                  <a:pt x="2822943" y="4810495"/>
                  <a:pt x="2775748" y="4709489"/>
                  <a:pt x="2548133" y="4733925"/>
                </a:cubicBezTo>
                <a:cubicBezTo>
                  <a:pt x="2320518" y="4758361"/>
                  <a:pt x="2152815" y="4722611"/>
                  <a:pt x="2024383" y="4733925"/>
                </a:cubicBezTo>
                <a:cubicBezTo>
                  <a:pt x="1895951" y="4745239"/>
                  <a:pt x="1768843" y="4700585"/>
                  <a:pt x="1565366" y="4733925"/>
                </a:cubicBezTo>
                <a:cubicBezTo>
                  <a:pt x="1361889" y="4767265"/>
                  <a:pt x="1360328" y="4723309"/>
                  <a:pt x="1171082" y="4733925"/>
                </a:cubicBezTo>
                <a:cubicBezTo>
                  <a:pt x="981836" y="4744541"/>
                  <a:pt x="819993" y="4677377"/>
                  <a:pt x="517865" y="4733925"/>
                </a:cubicBezTo>
                <a:cubicBezTo>
                  <a:pt x="215737" y="4790473"/>
                  <a:pt x="107487" y="4719976"/>
                  <a:pt x="0" y="4733925"/>
                </a:cubicBezTo>
                <a:cubicBezTo>
                  <a:pt x="-50844" y="4546197"/>
                  <a:pt x="1768" y="4386277"/>
                  <a:pt x="0" y="4189524"/>
                </a:cubicBezTo>
                <a:cubicBezTo>
                  <a:pt x="-1768" y="3992771"/>
                  <a:pt x="62386" y="3867634"/>
                  <a:pt x="0" y="3597783"/>
                </a:cubicBezTo>
                <a:cubicBezTo>
                  <a:pt x="-62386" y="3327932"/>
                  <a:pt x="31525" y="3190106"/>
                  <a:pt x="0" y="3053382"/>
                </a:cubicBezTo>
                <a:cubicBezTo>
                  <a:pt x="-31525" y="2916658"/>
                  <a:pt x="42906" y="2725697"/>
                  <a:pt x="0" y="2461641"/>
                </a:cubicBezTo>
                <a:cubicBezTo>
                  <a:pt x="-42906" y="2197585"/>
                  <a:pt x="57101" y="2109352"/>
                  <a:pt x="0" y="1917240"/>
                </a:cubicBezTo>
                <a:cubicBezTo>
                  <a:pt x="-57101" y="1725128"/>
                  <a:pt x="48557" y="1498026"/>
                  <a:pt x="0" y="1325499"/>
                </a:cubicBezTo>
                <a:cubicBezTo>
                  <a:pt x="-48557" y="1152972"/>
                  <a:pt x="12995" y="902018"/>
                  <a:pt x="0" y="639080"/>
                </a:cubicBezTo>
                <a:cubicBezTo>
                  <a:pt x="-12995" y="376142"/>
                  <a:pt x="54836" y="221297"/>
                  <a:pt x="0" y="0"/>
                </a:cubicBezTo>
                <a:cubicBezTo>
                  <a:pt x="307849" y="-59289"/>
                  <a:pt x="347139" y="31295"/>
                  <a:pt x="631263" y="0"/>
                </a:cubicBezTo>
                <a:cubicBezTo>
                  <a:pt x="915387" y="-31295"/>
                  <a:pt x="1166387" y="55896"/>
                  <a:pt x="1335150" y="0"/>
                </a:cubicBezTo>
                <a:cubicBezTo>
                  <a:pt x="1503913" y="-55896"/>
                  <a:pt x="1760301" y="73953"/>
                  <a:pt x="1966413" y="0"/>
                </a:cubicBezTo>
                <a:cubicBezTo>
                  <a:pt x="2172525" y="-73953"/>
                  <a:pt x="2385887" y="5999"/>
                  <a:pt x="2525053" y="0"/>
                </a:cubicBezTo>
                <a:cubicBezTo>
                  <a:pt x="2664219" y="-5999"/>
                  <a:pt x="3072610" y="31059"/>
                  <a:pt x="3228940" y="0"/>
                </a:cubicBezTo>
                <a:cubicBezTo>
                  <a:pt x="3385270" y="-31059"/>
                  <a:pt x="3474242" y="20215"/>
                  <a:pt x="3642333" y="0"/>
                </a:cubicBezTo>
                <a:cubicBezTo>
                  <a:pt x="3810424" y="-20215"/>
                  <a:pt x="3901588" y="48020"/>
                  <a:pt x="4055727" y="0"/>
                </a:cubicBezTo>
                <a:cubicBezTo>
                  <a:pt x="4209866" y="-48020"/>
                  <a:pt x="4251522" y="4723"/>
                  <a:pt x="4396497" y="0"/>
                </a:cubicBezTo>
                <a:cubicBezTo>
                  <a:pt x="4541472" y="-4723"/>
                  <a:pt x="4688309" y="2250"/>
                  <a:pt x="4809891" y="0"/>
                </a:cubicBezTo>
                <a:cubicBezTo>
                  <a:pt x="4931473" y="-2250"/>
                  <a:pt x="5024738" y="16096"/>
                  <a:pt x="5150662" y="0"/>
                </a:cubicBezTo>
                <a:cubicBezTo>
                  <a:pt x="5276586" y="-16096"/>
                  <a:pt x="5361949" y="6849"/>
                  <a:pt x="5491432" y="0"/>
                </a:cubicBezTo>
                <a:cubicBezTo>
                  <a:pt x="5620915" y="-6849"/>
                  <a:pt x="5710935" y="14895"/>
                  <a:pt x="5904826" y="0"/>
                </a:cubicBezTo>
                <a:cubicBezTo>
                  <a:pt x="6098717" y="-14895"/>
                  <a:pt x="6199329" y="32301"/>
                  <a:pt x="6390842" y="0"/>
                </a:cubicBezTo>
                <a:cubicBezTo>
                  <a:pt x="6582355" y="-32301"/>
                  <a:pt x="7075380" y="41059"/>
                  <a:pt x="7262321" y="0"/>
                </a:cubicBezTo>
                <a:cubicBezTo>
                  <a:pt x="7273475" y="205076"/>
                  <a:pt x="7230478" y="487679"/>
                  <a:pt x="7262321" y="642459"/>
                </a:cubicBezTo>
                <a:cubicBezTo>
                  <a:pt x="7294164" y="797239"/>
                  <a:pt x="7247721" y="909393"/>
                  <a:pt x="7262321" y="1166570"/>
                </a:cubicBezTo>
                <a:cubicBezTo>
                  <a:pt x="7276921" y="1423747"/>
                  <a:pt x="7234877" y="1391903"/>
                  <a:pt x="7262321" y="1611782"/>
                </a:cubicBezTo>
                <a:cubicBezTo>
                  <a:pt x="7289765" y="1831661"/>
                  <a:pt x="7222848" y="1941830"/>
                  <a:pt x="7262321" y="2096444"/>
                </a:cubicBezTo>
                <a:cubicBezTo>
                  <a:pt x="7301794" y="2251058"/>
                  <a:pt x="7223840" y="2542558"/>
                  <a:pt x="7262321" y="2699454"/>
                </a:cubicBezTo>
                <a:cubicBezTo>
                  <a:pt x="7300802" y="2856350"/>
                  <a:pt x="7225465" y="3144465"/>
                  <a:pt x="7262321" y="3263014"/>
                </a:cubicBezTo>
                <a:cubicBezTo>
                  <a:pt x="7299177" y="3381563"/>
                  <a:pt x="7218895" y="3781908"/>
                  <a:pt x="7262321" y="3944922"/>
                </a:cubicBezTo>
              </a:path>
            </a:pathLst>
          </a:custGeom>
          <a:noFill/>
          <a:ln>
            <a:extLst>
              <a:ext uri="{C807C97D-BFC1-408E-A445-0C87EB9F89A2}">
                <ask:lineSketchStyleProps xmlns:ask="http://schemas.microsoft.com/office/drawing/2018/sketchyshapes" sd="1062992018">
                  <a:prstGeom prst="foldedCorner">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D74"/>
                </a:solidFill>
              </a:rPr>
              <a:t>In the heart there lives a call to a longer haul, A dream that demands your all.</a:t>
            </a:r>
          </a:p>
          <a:p>
            <a:pPr algn="ctr"/>
            <a:r>
              <a:rPr lang="en-US" sz="2400" dirty="0">
                <a:solidFill>
                  <a:srgbClr val="002D74"/>
                </a:solidFill>
              </a:rPr>
              <a:t> It’s the hardest, clearest choice, when you hear its voice, </a:t>
            </a:r>
          </a:p>
          <a:p>
            <a:pPr algn="ctr"/>
            <a:r>
              <a:rPr lang="en-US" sz="2400" dirty="0">
                <a:solidFill>
                  <a:srgbClr val="002D74"/>
                </a:solidFill>
              </a:rPr>
              <a:t>Step up and stand tall.</a:t>
            </a:r>
          </a:p>
          <a:p>
            <a:pPr algn="ctr"/>
            <a:r>
              <a:rPr lang="en-US" sz="2400" dirty="0">
                <a:solidFill>
                  <a:srgbClr val="002D74"/>
                </a:solidFill>
              </a:rPr>
              <a:t> There’s an old and simple code you’ll learn as you go,</a:t>
            </a:r>
          </a:p>
          <a:p>
            <a:pPr algn="ctr"/>
            <a:r>
              <a:rPr lang="en-US" sz="2400" dirty="0">
                <a:solidFill>
                  <a:srgbClr val="002D74"/>
                </a:solidFill>
              </a:rPr>
              <a:t> A truth the wise come to know: </a:t>
            </a:r>
          </a:p>
          <a:p>
            <a:pPr algn="ctr"/>
            <a:r>
              <a:rPr lang="en-US" sz="2400" dirty="0">
                <a:solidFill>
                  <a:srgbClr val="002D74"/>
                </a:solidFill>
              </a:rPr>
              <a:t>You get out what you put in, </a:t>
            </a:r>
          </a:p>
          <a:p>
            <a:pPr algn="ctr"/>
            <a:r>
              <a:rPr lang="en-US" sz="2400" dirty="0">
                <a:solidFill>
                  <a:srgbClr val="002D74"/>
                </a:solidFill>
              </a:rPr>
              <a:t>then come lose or win,</a:t>
            </a:r>
          </a:p>
          <a:p>
            <a:pPr algn="ctr"/>
            <a:r>
              <a:rPr lang="en-US" sz="2400" dirty="0">
                <a:solidFill>
                  <a:srgbClr val="002D74"/>
                </a:solidFill>
              </a:rPr>
              <a:t> Sing this anthem of the soul: </a:t>
            </a:r>
          </a:p>
          <a:p>
            <a:pPr algn="ctr"/>
            <a:r>
              <a:rPr lang="en-US" sz="2400" dirty="0">
                <a:solidFill>
                  <a:srgbClr val="002D74"/>
                </a:solidFill>
              </a:rPr>
              <a:t>I am never, never, never gonna give up. (repeated 6x)</a:t>
            </a:r>
          </a:p>
        </p:txBody>
      </p:sp>
      <p:pic>
        <p:nvPicPr>
          <p:cNvPr id="7172" name="Picture 4" descr="headshot">
            <a:extLst>
              <a:ext uri="{FF2B5EF4-FFF2-40B4-BE49-F238E27FC236}">
                <a16:creationId xmlns:a16="http://schemas.microsoft.com/office/drawing/2014/main" id="{4A955A33-9DEC-FCE7-2EAB-866471E1E7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92" y="1872979"/>
            <a:ext cx="2718901" cy="21977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green cd with a white center&#10;&#10;AI-generated content may be incorrect.">
            <a:extLst>
              <a:ext uri="{FF2B5EF4-FFF2-40B4-BE49-F238E27FC236}">
                <a16:creationId xmlns:a16="http://schemas.microsoft.com/office/drawing/2014/main" id="{AC9CB1F0-5E64-512B-9E7C-F3CC80D1D160}"/>
              </a:ext>
            </a:extLst>
          </p:cNvPr>
          <p:cNvPicPr>
            <a:picLocks noChangeAspect="1"/>
          </p:cNvPicPr>
          <p:nvPr/>
        </p:nvPicPr>
        <p:blipFill>
          <a:blip r:embed="rId5"/>
          <a:srcRect l="9736" t="8378" r="8009" b="3593"/>
          <a:stretch>
            <a:fillRect/>
          </a:stretch>
        </p:blipFill>
        <p:spPr>
          <a:xfrm>
            <a:off x="8003625" y="5811388"/>
            <a:ext cx="657225" cy="700605"/>
          </a:xfrm>
          <a:prstGeom prst="rect">
            <a:avLst/>
          </a:prstGeom>
        </p:spPr>
      </p:pic>
      <p:pic>
        <p:nvPicPr>
          <p:cNvPr id="9" name="i_am_never_never_never_gonna_give_up_-_tony_memmel (1)">
            <a:hlinkClick r:id="" action="ppaction://media"/>
            <a:extLst>
              <a:ext uri="{FF2B5EF4-FFF2-40B4-BE49-F238E27FC236}">
                <a16:creationId xmlns:a16="http://schemas.microsoft.com/office/drawing/2014/main" id="{C3B9CD19-2A35-28C4-AA4D-581390859222}"/>
              </a:ext>
            </a:extLst>
          </p:cNvPr>
          <p:cNvPicPr>
            <a:picLocks noChangeAspect="1"/>
          </p:cNvPicPr>
          <p:nvPr>
            <a:audioFile r:link="rId1"/>
            <p:extLst>
              <p:ext uri="{DAA4B4D4-6D71-4841-9C94-3DE7FCFB9230}">
                <p14:media xmlns:p14="http://schemas.microsoft.com/office/powerpoint/2010/main" r:embed="rId2">
                  <p14:trim st="41000" end="152704.975"/>
                  <p14:fade out="5000"/>
                </p14:media>
              </p:ext>
            </p:extLst>
          </p:nvPr>
        </p:nvPicPr>
        <p:blipFill>
          <a:blip r:embed="rId6"/>
          <a:stretch>
            <a:fillRect/>
          </a:stretch>
        </p:blipFill>
        <p:spPr>
          <a:xfrm>
            <a:off x="8210551" y="5996323"/>
            <a:ext cx="330734" cy="330734"/>
          </a:xfrm>
          <a:prstGeom prst="rect">
            <a:avLst/>
          </a:prstGeom>
        </p:spPr>
      </p:pic>
    </p:spTree>
    <p:extLst>
      <p:ext uri="{BB962C8B-B14F-4D97-AF65-F5344CB8AC3E}">
        <p14:creationId xmlns:p14="http://schemas.microsoft.com/office/powerpoint/2010/main" val="114364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3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7B24-BEE6-89B7-FC0C-198F3FC9BCFF}"/>
              </a:ext>
            </a:extLst>
          </p:cNvPr>
          <p:cNvSpPr>
            <a:spLocks noGrp="1"/>
          </p:cNvSpPr>
          <p:nvPr>
            <p:ph type="title"/>
          </p:nvPr>
        </p:nvSpPr>
        <p:spPr/>
        <p:txBody>
          <a:bodyPr/>
          <a:lstStyle/>
          <a:p>
            <a:r>
              <a:rPr lang="en-US" dirty="0"/>
              <a:t>Pre-Listening</a:t>
            </a:r>
          </a:p>
        </p:txBody>
      </p:sp>
      <p:sp>
        <p:nvSpPr>
          <p:cNvPr id="3" name="Content Placeholder 2">
            <a:extLst>
              <a:ext uri="{FF2B5EF4-FFF2-40B4-BE49-F238E27FC236}">
                <a16:creationId xmlns:a16="http://schemas.microsoft.com/office/drawing/2014/main" id="{232F67BC-1A09-EA3C-D78C-6A460BD13614}"/>
              </a:ext>
            </a:extLst>
          </p:cNvPr>
          <p:cNvSpPr>
            <a:spLocks noGrp="1"/>
          </p:cNvSpPr>
          <p:nvPr>
            <p:ph idx="1"/>
          </p:nvPr>
        </p:nvSpPr>
        <p:spPr/>
        <p:txBody>
          <a:bodyPr/>
          <a:lstStyle/>
          <a:p>
            <a:r>
              <a:rPr lang="en-US" dirty="0"/>
              <a:t>Look at the line below. </a:t>
            </a:r>
            <a:r>
              <a:rPr lang="en-US" b="1" dirty="0"/>
              <a:t>DO NOT </a:t>
            </a:r>
            <a:r>
              <a:rPr lang="en-US" dirty="0"/>
              <a:t>listen yet.</a:t>
            </a:r>
          </a:p>
          <a:p>
            <a:endParaRPr lang="en-US" dirty="0"/>
          </a:p>
          <a:p>
            <a:endParaRPr lang="en-US" dirty="0"/>
          </a:p>
          <a:p>
            <a:endParaRPr lang="en-US" dirty="0"/>
          </a:p>
          <a:p>
            <a:endParaRPr lang="en-US" dirty="0"/>
          </a:p>
          <a:p>
            <a:pPr marL="0" indent="0">
              <a:buNone/>
            </a:pPr>
            <a:r>
              <a:rPr lang="en-US" dirty="0"/>
              <a:t>1. </a:t>
            </a:r>
            <a:r>
              <a:rPr lang="en-US" b="1" dirty="0"/>
              <a:t>Circle</a:t>
            </a:r>
            <a:r>
              <a:rPr lang="en-US" dirty="0"/>
              <a:t> the words you think are </a:t>
            </a:r>
            <a:r>
              <a:rPr lang="en-US" b="1" dirty="0"/>
              <a:t>STRONG</a:t>
            </a:r>
            <a:r>
              <a:rPr lang="en-US" dirty="0"/>
              <a:t> (loud or long).</a:t>
            </a:r>
          </a:p>
          <a:p>
            <a:pPr marL="0" indent="0">
              <a:buNone/>
            </a:pPr>
            <a:r>
              <a:rPr lang="en-US" dirty="0"/>
              <a:t>2. </a:t>
            </a:r>
            <a:r>
              <a:rPr lang="en-US" b="1" dirty="0"/>
              <a:t>Underline</a:t>
            </a:r>
            <a:r>
              <a:rPr lang="en-US" dirty="0"/>
              <a:t> the words you think are </a:t>
            </a:r>
            <a:r>
              <a:rPr lang="en-US" b="1" dirty="0"/>
              <a:t>FAST</a:t>
            </a:r>
            <a:r>
              <a:rPr lang="en-US" dirty="0"/>
              <a:t> or </a:t>
            </a:r>
            <a:r>
              <a:rPr lang="en-US" b="1" dirty="0"/>
              <a:t>WEAK</a:t>
            </a:r>
            <a:r>
              <a:rPr lang="en-US" dirty="0"/>
              <a:t>.</a:t>
            </a:r>
          </a:p>
          <a:p>
            <a:endParaRPr lang="en-US" dirty="0"/>
          </a:p>
          <a:p>
            <a:endParaRPr lang="en-US" dirty="0"/>
          </a:p>
        </p:txBody>
      </p:sp>
      <p:sp>
        <p:nvSpPr>
          <p:cNvPr id="4" name="Scroll: Horizontal 3">
            <a:extLst>
              <a:ext uri="{FF2B5EF4-FFF2-40B4-BE49-F238E27FC236}">
                <a16:creationId xmlns:a16="http://schemas.microsoft.com/office/drawing/2014/main" id="{40CCBCBF-AE4B-2451-40C9-3D92A3C2ABD0}"/>
              </a:ext>
            </a:extLst>
          </p:cNvPr>
          <p:cNvSpPr/>
          <p:nvPr/>
        </p:nvSpPr>
        <p:spPr>
          <a:xfrm>
            <a:off x="2524125" y="2385206"/>
            <a:ext cx="7410450" cy="1905000"/>
          </a:xfrm>
          <a:prstGeom prst="horizontalScroll">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D74"/>
                </a:solidFill>
              </a:rPr>
              <a:t>I am never, never, never gonna give up.</a:t>
            </a:r>
          </a:p>
        </p:txBody>
      </p:sp>
    </p:spTree>
    <p:extLst>
      <p:ext uri="{BB962C8B-B14F-4D97-AF65-F5344CB8AC3E}">
        <p14:creationId xmlns:p14="http://schemas.microsoft.com/office/powerpoint/2010/main" val="238895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7233B-6394-4A5F-BF89-919699139D9E}"/>
              </a:ext>
            </a:extLst>
          </p:cNvPr>
          <p:cNvSpPr>
            <a:spLocks noGrp="1"/>
          </p:cNvSpPr>
          <p:nvPr>
            <p:ph type="title"/>
          </p:nvPr>
        </p:nvSpPr>
        <p:spPr/>
        <p:txBody>
          <a:bodyPr/>
          <a:lstStyle/>
          <a:p>
            <a:r>
              <a:rPr lang="en-US" dirty="0"/>
              <a:t>Listening Task 1</a:t>
            </a:r>
          </a:p>
        </p:txBody>
      </p:sp>
      <p:sp>
        <p:nvSpPr>
          <p:cNvPr id="3" name="Content Placeholder 2">
            <a:extLst>
              <a:ext uri="{FF2B5EF4-FFF2-40B4-BE49-F238E27FC236}">
                <a16:creationId xmlns:a16="http://schemas.microsoft.com/office/drawing/2014/main" id="{F9079B69-8DF6-8010-D184-7CFDB4C04A83}"/>
              </a:ext>
            </a:extLst>
          </p:cNvPr>
          <p:cNvSpPr>
            <a:spLocks noGrp="1"/>
          </p:cNvSpPr>
          <p:nvPr>
            <p:ph idx="1"/>
          </p:nvPr>
        </p:nvSpPr>
        <p:spPr/>
        <p:txBody>
          <a:bodyPr/>
          <a:lstStyle/>
          <a:p>
            <a:r>
              <a:rPr lang="en-US" dirty="0"/>
              <a:t>Listen to the line once. </a:t>
            </a:r>
            <a:r>
              <a:rPr lang="en-US" b="1" dirty="0"/>
              <a:t>DO NOT </a:t>
            </a:r>
            <a:r>
              <a:rPr lang="en-US" dirty="0"/>
              <a:t>speak.</a:t>
            </a:r>
          </a:p>
          <a:p>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dirty="0"/>
              <a:t>Does this line sound smooth and musical?</a:t>
            </a:r>
          </a:p>
          <a:p>
            <a:r>
              <a:rPr lang="en-US" dirty="0"/>
              <a:t>Do some words sound faster than others?</a:t>
            </a:r>
          </a:p>
          <a:p>
            <a:endParaRPr lang="en-US" dirty="0"/>
          </a:p>
        </p:txBody>
      </p:sp>
      <p:pic>
        <p:nvPicPr>
          <p:cNvPr id="5" name="i_am_never_never_never_gonna_give_up_-_tony_memmel (1)">
            <a:hlinkClick r:id="" action="ppaction://media"/>
            <a:extLst>
              <a:ext uri="{FF2B5EF4-FFF2-40B4-BE49-F238E27FC236}">
                <a16:creationId xmlns:a16="http://schemas.microsoft.com/office/drawing/2014/main" id="{24E82356-90E3-B699-6843-948DC810DC97}"/>
              </a:ext>
            </a:extLst>
          </p:cNvPr>
          <p:cNvPicPr>
            <a:picLocks noChangeAspect="1"/>
          </p:cNvPicPr>
          <p:nvPr>
            <a:audioFile r:link="rId1"/>
            <p:extLst>
              <p:ext uri="{DAA4B4D4-6D71-4841-9C94-3DE7FCFB9230}">
                <p14:media xmlns:p14="http://schemas.microsoft.com/office/powerpoint/2010/main" r:embed="rId2">
                  <p14:trim st="52000" end="153737.975"/>
                </p14:media>
              </p:ext>
            </p:extLst>
          </p:nvPr>
        </p:nvPicPr>
        <p:blipFill>
          <a:blip r:embed="rId4"/>
          <a:stretch>
            <a:fillRect/>
          </a:stretch>
        </p:blipFill>
        <p:spPr>
          <a:xfrm>
            <a:off x="10965714" y="5877388"/>
            <a:ext cx="609600" cy="609600"/>
          </a:xfrm>
          <a:prstGeom prst="rect">
            <a:avLst/>
          </a:prstGeom>
        </p:spPr>
      </p:pic>
      <p:sp>
        <p:nvSpPr>
          <p:cNvPr id="4" name="Scroll: Horizontal 3">
            <a:extLst>
              <a:ext uri="{FF2B5EF4-FFF2-40B4-BE49-F238E27FC236}">
                <a16:creationId xmlns:a16="http://schemas.microsoft.com/office/drawing/2014/main" id="{CCC9A3B5-E251-C2FC-2BE1-B50F973BB34A}"/>
              </a:ext>
            </a:extLst>
          </p:cNvPr>
          <p:cNvSpPr/>
          <p:nvPr/>
        </p:nvSpPr>
        <p:spPr>
          <a:xfrm>
            <a:off x="2390775" y="2585231"/>
            <a:ext cx="7410450" cy="1905000"/>
          </a:xfrm>
          <a:prstGeom prst="horizontalScroll">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D74"/>
                </a:solidFill>
              </a:rPr>
              <a:t>I am never, never, never gonna give up.</a:t>
            </a:r>
          </a:p>
        </p:txBody>
      </p:sp>
    </p:spTree>
    <p:extLst>
      <p:ext uri="{BB962C8B-B14F-4D97-AF65-F5344CB8AC3E}">
        <p14:creationId xmlns:p14="http://schemas.microsoft.com/office/powerpoint/2010/main" val="128772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4DD68-9DBC-F16C-D8AC-35F850D6F139}"/>
              </a:ext>
            </a:extLst>
          </p:cNvPr>
          <p:cNvSpPr>
            <a:spLocks noGrp="1"/>
          </p:cNvSpPr>
          <p:nvPr>
            <p:ph type="title"/>
          </p:nvPr>
        </p:nvSpPr>
        <p:spPr>
          <a:xfrm>
            <a:off x="613145" y="130913"/>
            <a:ext cx="10962169" cy="1532787"/>
          </a:xfrm>
        </p:spPr>
        <p:txBody>
          <a:bodyPr/>
          <a:lstStyle/>
          <a:p>
            <a:r>
              <a:rPr lang="en-US" dirty="0"/>
              <a:t>Listening Task 2 – Shadowing: </a:t>
            </a:r>
            <a:br>
              <a:rPr lang="en-US" dirty="0"/>
            </a:br>
            <a:r>
              <a:rPr lang="en-US" dirty="0"/>
              <a:t>Speak Together</a:t>
            </a:r>
          </a:p>
        </p:txBody>
      </p:sp>
      <p:sp>
        <p:nvSpPr>
          <p:cNvPr id="3" name="Content Placeholder 2">
            <a:extLst>
              <a:ext uri="{FF2B5EF4-FFF2-40B4-BE49-F238E27FC236}">
                <a16:creationId xmlns:a16="http://schemas.microsoft.com/office/drawing/2014/main" id="{D5872CA0-BDD5-2787-E8C8-6796443E3B8D}"/>
              </a:ext>
            </a:extLst>
          </p:cNvPr>
          <p:cNvSpPr>
            <a:spLocks noGrp="1"/>
          </p:cNvSpPr>
          <p:nvPr>
            <p:ph idx="1"/>
          </p:nvPr>
        </p:nvSpPr>
        <p:spPr>
          <a:xfrm>
            <a:off x="613144" y="1908175"/>
            <a:ext cx="10962169" cy="4818912"/>
          </a:xfrm>
        </p:spPr>
        <p:txBody>
          <a:bodyPr/>
          <a:lstStyle/>
          <a:p>
            <a:r>
              <a:rPr lang="en-US" sz="2400" dirty="0"/>
              <a:t>Listen again and speak at the </a:t>
            </a:r>
            <a:r>
              <a:rPr lang="en-US" sz="2400" b="1" dirty="0"/>
              <a:t>SAME TIME </a:t>
            </a:r>
            <a:r>
              <a:rPr lang="en-US" sz="2400" dirty="0"/>
              <a:t>as the singer.</a:t>
            </a:r>
            <a:br>
              <a:rPr lang="en-US" sz="2400" dirty="0"/>
            </a:br>
            <a:r>
              <a:rPr lang="en-US" sz="2400" dirty="0"/>
              <a:t>Do not stop if you miss a word.</a:t>
            </a:r>
          </a:p>
          <a:p>
            <a:endParaRPr lang="en-US" dirty="0"/>
          </a:p>
          <a:p>
            <a:endParaRPr lang="en-US" dirty="0"/>
          </a:p>
          <a:p>
            <a:endParaRPr lang="en-US" dirty="0"/>
          </a:p>
          <a:p>
            <a:endParaRPr lang="en-US" dirty="0"/>
          </a:p>
          <a:p>
            <a:r>
              <a:rPr lang="en-US" sz="2400" dirty="0"/>
              <a:t>How did it feel?</a:t>
            </a:r>
          </a:p>
          <a:p>
            <a:pPr marL="0" indent="0">
              <a:buNone/>
            </a:pPr>
            <a:r>
              <a:rPr lang="en-US" sz="2400" dirty="0"/>
              <a:t>	☐ Easy     ☐ A little hard     ☐ Very hard</a:t>
            </a:r>
            <a:br>
              <a:rPr lang="en-US" sz="2400" dirty="0"/>
            </a:br>
            <a:endParaRPr lang="en-US" sz="2400" dirty="0"/>
          </a:p>
          <a:p>
            <a:endParaRPr lang="en-US" dirty="0"/>
          </a:p>
        </p:txBody>
      </p:sp>
      <p:pic>
        <p:nvPicPr>
          <p:cNvPr id="5" name="Picture 4" descr="A group of people singing&#10;&#10;AI-generated content may be incorrect.">
            <a:extLst>
              <a:ext uri="{FF2B5EF4-FFF2-40B4-BE49-F238E27FC236}">
                <a16:creationId xmlns:a16="http://schemas.microsoft.com/office/drawing/2014/main" id="{95D477D8-9249-9B23-C500-7F70CEE557D8}"/>
              </a:ext>
            </a:extLst>
          </p:cNvPr>
          <p:cNvPicPr>
            <a:picLocks noChangeAspect="1"/>
          </p:cNvPicPr>
          <p:nvPr/>
        </p:nvPicPr>
        <p:blipFill>
          <a:blip r:embed="rId4"/>
          <a:srcRect b="11141"/>
          <a:stretch>
            <a:fillRect/>
          </a:stretch>
        </p:blipFill>
        <p:spPr>
          <a:xfrm>
            <a:off x="8697493" y="3752850"/>
            <a:ext cx="3494507" cy="3105150"/>
          </a:xfrm>
          <a:prstGeom prst="rect">
            <a:avLst/>
          </a:prstGeom>
        </p:spPr>
      </p:pic>
      <p:pic>
        <p:nvPicPr>
          <p:cNvPr id="6" name="i_am_never_never_never_gonna_give_up_-_tony_memmel (1)">
            <a:hlinkClick r:id="" action="ppaction://media"/>
            <a:extLst>
              <a:ext uri="{FF2B5EF4-FFF2-40B4-BE49-F238E27FC236}">
                <a16:creationId xmlns:a16="http://schemas.microsoft.com/office/drawing/2014/main" id="{C26244EE-814B-49DA-E8A2-8EE9ED070C6C}"/>
              </a:ext>
            </a:extLst>
          </p:cNvPr>
          <p:cNvPicPr>
            <a:picLocks noChangeAspect="1"/>
          </p:cNvPicPr>
          <p:nvPr>
            <a:audioFile r:link="rId1"/>
            <p:extLst>
              <p:ext uri="{DAA4B4D4-6D71-4841-9C94-3DE7FCFB9230}">
                <p14:media xmlns:p14="http://schemas.microsoft.com/office/powerpoint/2010/main" r:embed="rId2">
                  <p14:trim st="52000" end="153737.975"/>
                </p14:media>
              </p:ext>
            </p:extLst>
          </p:nvPr>
        </p:nvPicPr>
        <p:blipFill>
          <a:blip r:embed="rId5"/>
          <a:stretch>
            <a:fillRect/>
          </a:stretch>
        </p:blipFill>
        <p:spPr>
          <a:xfrm>
            <a:off x="11270513" y="6117487"/>
            <a:ext cx="609600" cy="609600"/>
          </a:xfrm>
          <a:prstGeom prst="rect">
            <a:avLst/>
          </a:prstGeom>
        </p:spPr>
      </p:pic>
      <p:sp>
        <p:nvSpPr>
          <p:cNvPr id="7" name="Rectangle: Folded Corner 6">
            <a:extLst>
              <a:ext uri="{FF2B5EF4-FFF2-40B4-BE49-F238E27FC236}">
                <a16:creationId xmlns:a16="http://schemas.microsoft.com/office/drawing/2014/main" id="{C572014A-74DD-DB9B-27C9-11FB1A1277FB}"/>
              </a:ext>
            </a:extLst>
          </p:cNvPr>
          <p:cNvSpPr/>
          <p:nvPr/>
        </p:nvSpPr>
        <p:spPr>
          <a:xfrm>
            <a:off x="5276850" y="2641600"/>
            <a:ext cx="2971800" cy="1790700"/>
          </a:xfrm>
          <a:prstGeom prst="foldedCorner">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2D74"/>
              </a:solidFill>
            </a:endParaRPr>
          </a:p>
          <a:p>
            <a:pPr algn="ctr"/>
            <a:r>
              <a:rPr lang="en-US" sz="2400" b="1" dirty="0">
                <a:solidFill>
                  <a:srgbClr val="002D74"/>
                </a:solidFill>
              </a:rPr>
              <a:t>Shadowing</a:t>
            </a:r>
            <a:r>
              <a:rPr lang="en-US" sz="2400" dirty="0">
                <a:solidFill>
                  <a:srgbClr val="002D74"/>
                </a:solidFill>
              </a:rPr>
              <a:t> means speaking at the same time as the singer without stopping. </a:t>
            </a:r>
          </a:p>
        </p:txBody>
      </p:sp>
      <p:sp>
        <p:nvSpPr>
          <p:cNvPr id="8" name="Rectangle: Folded Corner 7">
            <a:extLst>
              <a:ext uri="{FF2B5EF4-FFF2-40B4-BE49-F238E27FC236}">
                <a16:creationId xmlns:a16="http://schemas.microsoft.com/office/drawing/2014/main" id="{7B4C9ECA-A74D-BC5B-33FC-961379E3D8B5}"/>
              </a:ext>
            </a:extLst>
          </p:cNvPr>
          <p:cNvSpPr/>
          <p:nvPr/>
        </p:nvSpPr>
        <p:spPr>
          <a:xfrm>
            <a:off x="613144" y="4317631"/>
            <a:ext cx="2971800" cy="476251"/>
          </a:xfrm>
          <a:prstGeom prst="foldedCorner">
            <a:avLst/>
          </a:prstGeom>
          <a:solidFill>
            <a:schemeClr val="accent4">
              <a:lumMod val="20000"/>
              <a:lumOff val="80000"/>
            </a:scheme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2D74"/>
                </a:solidFill>
              </a:rPr>
              <a:t>Conduct a Survey!</a:t>
            </a:r>
            <a:endParaRPr lang="en-US" sz="2400" dirty="0">
              <a:solidFill>
                <a:srgbClr val="002D74"/>
              </a:solidFill>
            </a:endParaRPr>
          </a:p>
        </p:txBody>
      </p:sp>
    </p:spTree>
    <p:extLst>
      <p:ext uri="{BB962C8B-B14F-4D97-AF65-F5344CB8AC3E}">
        <p14:creationId xmlns:p14="http://schemas.microsoft.com/office/powerpoint/2010/main" val="3475733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E8B3D-B39F-3F22-877B-1615DA89A7D6}"/>
              </a:ext>
            </a:extLst>
          </p:cNvPr>
          <p:cNvSpPr>
            <a:spLocks noGrp="1"/>
          </p:cNvSpPr>
          <p:nvPr>
            <p:ph type="title"/>
          </p:nvPr>
        </p:nvSpPr>
        <p:spPr/>
        <p:txBody>
          <a:bodyPr/>
          <a:lstStyle/>
          <a:p>
            <a:r>
              <a:rPr lang="en-US" dirty="0"/>
              <a:t>Listening Task 3</a:t>
            </a:r>
          </a:p>
        </p:txBody>
      </p:sp>
      <p:sp>
        <p:nvSpPr>
          <p:cNvPr id="3" name="Content Placeholder 2">
            <a:extLst>
              <a:ext uri="{FF2B5EF4-FFF2-40B4-BE49-F238E27FC236}">
                <a16:creationId xmlns:a16="http://schemas.microsoft.com/office/drawing/2014/main" id="{CAEC44A6-50F6-C947-4DC5-B26273492B97}"/>
              </a:ext>
            </a:extLst>
          </p:cNvPr>
          <p:cNvSpPr>
            <a:spLocks noGrp="1"/>
          </p:cNvSpPr>
          <p:nvPr>
            <p:ph idx="1"/>
          </p:nvPr>
        </p:nvSpPr>
        <p:spPr>
          <a:xfrm>
            <a:off x="359511" y="1521700"/>
            <a:ext cx="10962169" cy="5336300"/>
          </a:xfrm>
        </p:spPr>
        <p:txBody>
          <a:bodyPr>
            <a:normAutofit/>
          </a:bodyPr>
          <a:lstStyle/>
          <a:p>
            <a:pPr marL="0" indent="0">
              <a:buNone/>
            </a:pPr>
            <a:r>
              <a:rPr lang="en-US" sz="2400" b="1" dirty="0"/>
              <a:t>1. Whisper the Rhythm: </a:t>
            </a:r>
          </a:p>
          <a:p>
            <a:pPr marL="857250"/>
            <a:r>
              <a:rPr lang="en-US" sz="2400" dirty="0"/>
              <a:t>Listen again, and whisper the sentence.</a:t>
            </a:r>
            <a:br>
              <a:rPr lang="en-US" sz="2400" dirty="0"/>
            </a:br>
            <a:r>
              <a:rPr lang="en-US" sz="2400" dirty="0"/>
              <a:t>Focus only on the rhythm and beat.</a:t>
            </a:r>
          </a:p>
          <a:p>
            <a:pPr marL="0" indent="0">
              <a:buNone/>
            </a:pPr>
            <a:r>
              <a:rPr lang="en-US" sz="2400" b="1" dirty="0"/>
              <a:t>2. Tapping/clapping: </a:t>
            </a:r>
          </a:p>
          <a:p>
            <a:pPr marL="800100"/>
            <a:r>
              <a:rPr lang="en-US" sz="2400" dirty="0"/>
              <a:t> Tap or clap on the strong words if it helps.</a:t>
            </a:r>
          </a:p>
          <a:p>
            <a:pPr marL="0" indent="0">
              <a:buNone/>
            </a:pPr>
            <a:r>
              <a:rPr lang="en-US" sz="2400" b="1" dirty="0"/>
              <a:t>3. Say It with Feeling</a:t>
            </a:r>
          </a:p>
          <a:p>
            <a:pPr marL="800100"/>
            <a:r>
              <a:rPr lang="en-US" sz="2400" dirty="0"/>
              <a:t>Now say the line with confidence and emotion.</a:t>
            </a:r>
            <a:br>
              <a:rPr lang="en-US" sz="2400" dirty="0"/>
            </a:br>
            <a:r>
              <a:rPr lang="en-US" sz="2400" dirty="0"/>
              <a:t>Use a strong voice and body language.</a:t>
            </a:r>
          </a:p>
        </p:txBody>
      </p:sp>
      <p:pic>
        <p:nvPicPr>
          <p:cNvPr id="5" name="Picture 4" descr="A child whispering to a child&#10;&#10;AI-generated content may be incorrect.">
            <a:extLst>
              <a:ext uri="{FF2B5EF4-FFF2-40B4-BE49-F238E27FC236}">
                <a16:creationId xmlns:a16="http://schemas.microsoft.com/office/drawing/2014/main" id="{B9D53667-376D-7738-73F7-C14CDABCBB2D}"/>
              </a:ext>
            </a:extLst>
          </p:cNvPr>
          <p:cNvPicPr>
            <a:picLocks noChangeAspect="1"/>
          </p:cNvPicPr>
          <p:nvPr/>
        </p:nvPicPr>
        <p:blipFill>
          <a:blip r:embed="rId2"/>
          <a:stretch>
            <a:fillRect/>
          </a:stretch>
        </p:blipFill>
        <p:spPr>
          <a:xfrm>
            <a:off x="7378656" y="1647825"/>
            <a:ext cx="4453833" cy="35623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96198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B7EF1-CE7B-68DA-5482-5F1179D6DB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B725A3-84A8-AD5E-A668-C8B165975A79}"/>
              </a:ext>
            </a:extLst>
          </p:cNvPr>
          <p:cNvSpPr>
            <a:spLocks noGrp="1"/>
          </p:cNvSpPr>
          <p:nvPr>
            <p:ph type="title"/>
          </p:nvPr>
        </p:nvSpPr>
        <p:spPr/>
        <p:txBody>
          <a:bodyPr/>
          <a:lstStyle/>
          <a:p>
            <a:r>
              <a:rPr lang="en-US" dirty="0"/>
              <a:t>Post Listening-Speaking Activity</a:t>
            </a:r>
          </a:p>
        </p:txBody>
      </p:sp>
      <p:sp>
        <p:nvSpPr>
          <p:cNvPr id="3" name="Content Placeholder 2">
            <a:extLst>
              <a:ext uri="{FF2B5EF4-FFF2-40B4-BE49-F238E27FC236}">
                <a16:creationId xmlns:a16="http://schemas.microsoft.com/office/drawing/2014/main" id="{345C324A-5A27-14B4-FFE7-A75DE4204E94}"/>
              </a:ext>
            </a:extLst>
          </p:cNvPr>
          <p:cNvSpPr>
            <a:spLocks noGrp="1"/>
          </p:cNvSpPr>
          <p:nvPr>
            <p:ph idx="1"/>
          </p:nvPr>
        </p:nvSpPr>
        <p:spPr/>
        <p:txBody>
          <a:bodyPr/>
          <a:lstStyle/>
          <a:p>
            <a:r>
              <a:rPr lang="en-US" sz="2800" dirty="0"/>
              <a:t>Complete and say the sentences below using natural rhythm:</a:t>
            </a:r>
            <a:br>
              <a:rPr lang="en-US" sz="2800" dirty="0"/>
            </a:br>
            <a:endParaRPr lang="en-US" sz="2800" dirty="0"/>
          </a:p>
          <a:p>
            <a:pPr marL="0" indent="0">
              <a:buNone/>
            </a:pPr>
            <a:endParaRPr lang="en-US" dirty="0"/>
          </a:p>
          <a:p>
            <a:pPr marL="0" indent="0">
              <a:buNone/>
            </a:pPr>
            <a:endParaRPr lang="en-US" dirty="0">
              <a:highlight>
                <a:srgbClr val="FFFF00"/>
              </a:highlight>
            </a:endParaRPr>
          </a:p>
          <a:p>
            <a:pPr marL="0" indent="0">
              <a:buNone/>
            </a:pPr>
            <a:endParaRPr lang="en-US" dirty="0">
              <a:highlight>
                <a:srgbClr val="FFFF00"/>
              </a:highlight>
            </a:endParaRPr>
          </a:p>
          <a:p>
            <a:pPr marL="0" indent="0">
              <a:buNone/>
            </a:pPr>
            <a:r>
              <a:rPr lang="en-US" sz="2800" b="1" dirty="0"/>
              <a:t>Sample Answers</a:t>
            </a:r>
          </a:p>
        </p:txBody>
      </p:sp>
      <p:sp>
        <p:nvSpPr>
          <p:cNvPr id="4" name="Rectangle: Rounded Corners 3">
            <a:extLst>
              <a:ext uri="{FF2B5EF4-FFF2-40B4-BE49-F238E27FC236}">
                <a16:creationId xmlns:a16="http://schemas.microsoft.com/office/drawing/2014/main" id="{680F0E43-EB0B-51F3-2839-957887D0B153}"/>
              </a:ext>
            </a:extLst>
          </p:cNvPr>
          <p:cNvSpPr/>
          <p:nvPr/>
        </p:nvSpPr>
        <p:spPr>
          <a:xfrm>
            <a:off x="613145" y="2341193"/>
            <a:ext cx="10216780" cy="153278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rgbClr val="002D74"/>
                </a:solidFill>
              </a:rPr>
              <a:t>1. This year, I’m never gonna ___________________________.</a:t>
            </a:r>
          </a:p>
          <a:p>
            <a:r>
              <a:rPr lang="en-US" sz="2800" dirty="0">
                <a:solidFill>
                  <a:srgbClr val="002D74"/>
                </a:solidFill>
              </a:rPr>
              <a:t>2. When things are difficult, I’m never </a:t>
            </a:r>
            <a:r>
              <a:rPr lang="en-US" sz="2800" dirty="0" err="1">
                <a:solidFill>
                  <a:srgbClr val="002D74"/>
                </a:solidFill>
              </a:rPr>
              <a:t>gonna</a:t>
            </a:r>
            <a:r>
              <a:rPr lang="en-US" sz="2800" dirty="0">
                <a:solidFill>
                  <a:srgbClr val="002D74"/>
                </a:solidFill>
              </a:rPr>
              <a:t> ______________.</a:t>
            </a:r>
          </a:p>
        </p:txBody>
      </p:sp>
      <p:sp>
        <p:nvSpPr>
          <p:cNvPr id="5" name="Rectangle: Rounded Corners 4">
            <a:extLst>
              <a:ext uri="{FF2B5EF4-FFF2-40B4-BE49-F238E27FC236}">
                <a16:creationId xmlns:a16="http://schemas.microsoft.com/office/drawing/2014/main" id="{3A2AC779-F728-8CD8-D9EF-7DD6F86F870D}"/>
              </a:ext>
            </a:extLst>
          </p:cNvPr>
          <p:cNvSpPr/>
          <p:nvPr/>
        </p:nvSpPr>
        <p:spPr>
          <a:xfrm>
            <a:off x="613145" y="4951043"/>
            <a:ext cx="10216780" cy="1532787"/>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dirty="0">
                <a:solidFill>
                  <a:srgbClr val="002D74"/>
                </a:solidFill>
              </a:rPr>
              <a:t>1. This year, I’m never </a:t>
            </a:r>
            <a:r>
              <a:rPr lang="en-US" sz="2800" dirty="0" err="1">
                <a:solidFill>
                  <a:srgbClr val="002D74"/>
                </a:solidFill>
              </a:rPr>
              <a:t>gonna</a:t>
            </a:r>
            <a:r>
              <a:rPr lang="en-US" sz="2800" dirty="0">
                <a:solidFill>
                  <a:srgbClr val="002D74"/>
                </a:solidFill>
              </a:rPr>
              <a:t> </a:t>
            </a:r>
            <a:r>
              <a:rPr lang="en-US" sz="2800" u="sng" dirty="0">
                <a:solidFill>
                  <a:srgbClr val="002D74"/>
                </a:solidFill>
              </a:rPr>
              <a:t>eat too much junk food</a:t>
            </a:r>
            <a:r>
              <a:rPr lang="en-US" sz="2800" dirty="0">
                <a:solidFill>
                  <a:srgbClr val="002D74"/>
                </a:solidFill>
              </a:rPr>
              <a:t>.</a:t>
            </a:r>
          </a:p>
          <a:p>
            <a:r>
              <a:rPr lang="en-US" sz="2800" dirty="0">
                <a:solidFill>
                  <a:srgbClr val="002D74"/>
                </a:solidFill>
              </a:rPr>
              <a:t>2. When things are difficult, I’m never </a:t>
            </a:r>
            <a:r>
              <a:rPr lang="en-US" sz="2800" dirty="0" err="1">
                <a:solidFill>
                  <a:srgbClr val="002D74"/>
                </a:solidFill>
              </a:rPr>
              <a:t>gonna</a:t>
            </a:r>
            <a:r>
              <a:rPr lang="en-US" sz="2800" dirty="0">
                <a:solidFill>
                  <a:srgbClr val="002D74"/>
                </a:solidFill>
              </a:rPr>
              <a:t> </a:t>
            </a:r>
            <a:r>
              <a:rPr lang="en-US" sz="2800" u="sng" dirty="0">
                <a:solidFill>
                  <a:srgbClr val="002D74"/>
                </a:solidFill>
              </a:rPr>
              <a:t>quit</a:t>
            </a:r>
            <a:r>
              <a:rPr lang="en-US" sz="2800" dirty="0">
                <a:solidFill>
                  <a:srgbClr val="002D74"/>
                </a:solidFill>
              </a:rPr>
              <a:t>.</a:t>
            </a:r>
            <a:endParaRPr lang="en-US" dirty="0"/>
          </a:p>
        </p:txBody>
      </p:sp>
    </p:spTree>
    <p:extLst>
      <p:ext uri="{BB962C8B-B14F-4D97-AF65-F5344CB8AC3E}">
        <p14:creationId xmlns:p14="http://schemas.microsoft.com/office/powerpoint/2010/main" val="201060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202-8D40-1BE5-4C08-B72C0C171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C6A8E-98F8-00E0-EFB6-B9651109EEB5}"/>
              </a:ext>
            </a:extLst>
          </p:cNvPr>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C658A683-ABB8-0EED-DBFD-BEA31C7A5233}"/>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sp>
        <p:nvSpPr>
          <p:cNvPr id="6" name="Content Placeholder 5">
            <a:extLst>
              <a:ext uri="{FF2B5EF4-FFF2-40B4-BE49-F238E27FC236}">
                <a16:creationId xmlns:a16="http://schemas.microsoft.com/office/drawing/2014/main" id="{8C5ECA69-9AB6-6A50-C569-3A9FA3EE1BB6}"/>
              </a:ext>
            </a:extLst>
          </p:cNvPr>
          <p:cNvSpPr>
            <a:spLocks noGrp="1"/>
          </p:cNvSpPr>
          <p:nvPr>
            <p:ph sz="half" idx="2"/>
          </p:nvPr>
        </p:nvSpPr>
        <p:spPr>
          <a:xfrm>
            <a:off x="5144514" y="2071687"/>
            <a:ext cx="5857879" cy="2714626"/>
          </a:xfrm>
        </p:spPr>
        <p:txBody>
          <a:bodyPr>
            <a:normAutofit fontScale="92500"/>
          </a:bodyPr>
          <a:lstStyle/>
          <a:p>
            <a:pPr marL="0" indent="0">
              <a:buNone/>
            </a:pPr>
            <a:endParaRPr lang="en-US" b="1" i="1" u="sng" dirty="0">
              <a:solidFill>
                <a:srgbClr val="333366"/>
              </a:solidFill>
            </a:endParaRPr>
          </a:p>
          <a:p>
            <a:pPr marL="0" indent="0">
              <a:buNone/>
            </a:pPr>
            <a:r>
              <a:rPr lang="en-US" sz="3200" b="1" dirty="0"/>
              <a:t>How do you bring rhythm into your lessons in a way that keeps learners engaged? Share one activity or approach that works well for you.</a:t>
            </a: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91C54291-5E37-27EC-C20F-861614A77690}"/>
              </a:ext>
            </a:extLst>
          </p:cNvPr>
          <p:cNvPicPr>
            <a:picLocks noChangeAspect="1"/>
          </p:cNvPicPr>
          <p:nvPr/>
        </p:nvPicPr>
        <p:blipFill>
          <a:blip r:embed="rId5"/>
          <a:stretch>
            <a:fillRect/>
          </a:stretch>
        </p:blipFill>
        <p:spPr>
          <a:xfrm>
            <a:off x="535721" y="1388547"/>
            <a:ext cx="4608793" cy="4608793"/>
          </a:xfrm>
          <a:prstGeom prst="rect">
            <a:avLst/>
          </a:prstGeom>
        </p:spPr>
      </p:pic>
      <p:pic>
        <p:nvPicPr>
          <p:cNvPr id="5" name="Picture 4" descr="A triangular shaped guitar with strings&#10;&#10;AI-generated content may be incorrect.">
            <a:extLst>
              <a:ext uri="{FF2B5EF4-FFF2-40B4-BE49-F238E27FC236}">
                <a16:creationId xmlns:a16="http://schemas.microsoft.com/office/drawing/2014/main" id="{EB0D174E-8F31-DC9A-8B21-591B969B22F5}"/>
              </a:ext>
            </a:extLst>
          </p:cNvPr>
          <p:cNvPicPr>
            <a:picLocks noChangeAspect="1"/>
          </p:cNvPicPr>
          <p:nvPr/>
        </p:nvPicPr>
        <p:blipFill>
          <a:blip r:embed="rId6"/>
          <a:stretch>
            <a:fillRect/>
          </a:stretch>
        </p:blipFill>
        <p:spPr>
          <a:xfrm>
            <a:off x="9957711" y="4694077"/>
            <a:ext cx="1919964" cy="1919964"/>
          </a:xfrm>
          <a:prstGeom prst="rect">
            <a:avLst/>
          </a:prstGeom>
        </p:spPr>
      </p:pic>
    </p:spTree>
    <p:extLst>
      <p:ext uri="{BB962C8B-B14F-4D97-AF65-F5344CB8AC3E}">
        <p14:creationId xmlns:p14="http://schemas.microsoft.com/office/powerpoint/2010/main" val="2992243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3D216-0AE3-7E85-48AA-E63765F4F4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0D2230-9906-0F57-841B-545D5532180C}"/>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C8EF48B2-F223-F121-6816-86A88268E28D}"/>
              </a:ext>
            </a:extLst>
          </p:cNvPr>
          <p:cNvSpPr>
            <a:spLocks noGrp="1"/>
          </p:cNvSpPr>
          <p:nvPr>
            <p:ph idx="1"/>
          </p:nvPr>
        </p:nvSpPr>
        <p:spPr>
          <a:xfrm>
            <a:off x="4093311" y="2384425"/>
            <a:ext cx="8098689" cy="2787650"/>
          </a:xfrm>
        </p:spPr>
        <p:txBody>
          <a:bodyPr>
            <a:normAutofit lnSpcReduction="10000"/>
          </a:bodyPr>
          <a:lstStyle/>
          <a:p>
            <a:pPr marL="0" indent="0">
              <a:buNone/>
            </a:pPr>
            <a:r>
              <a:rPr lang="en-US" sz="3600" dirty="0">
                <a:solidFill>
                  <a:schemeClr val="tx1">
                    <a:lumMod val="50000"/>
                    <a:lumOff val="50000"/>
                  </a:schemeClr>
                </a:solidFill>
              </a:rPr>
              <a:t>Part 1: Reduced forms in music</a:t>
            </a:r>
          </a:p>
          <a:p>
            <a:pPr marL="0" indent="0">
              <a:buNone/>
            </a:pPr>
            <a:r>
              <a:rPr lang="en-US" sz="3600" dirty="0">
                <a:solidFill>
                  <a:schemeClr val="tx1">
                    <a:lumMod val="50000"/>
                    <a:lumOff val="50000"/>
                  </a:schemeClr>
                </a:solidFill>
              </a:rPr>
              <a:t>Part 2: Building listening tasks</a:t>
            </a:r>
          </a:p>
          <a:p>
            <a:pPr marL="0" indent="0">
              <a:buNone/>
            </a:pPr>
            <a:r>
              <a:rPr lang="en-US" sz="3600" dirty="0">
                <a:solidFill>
                  <a:schemeClr val="tx1">
                    <a:lumMod val="50000"/>
                    <a:lumOff val="50000"/>
                  </a:schemeClr>
                </a:solidFill>
              </a:rPr>
              <a:t>Part 3: Rhythm and stress instruction</a:t>
            </a:r>
          </a:p>
          <a:p>
            <a:pPr marL="0" indent="0">
              <a:lnSpc>
                <a:spcPct val="110000"/>
              </a:lnSpc>
              <a:buNone/>
            </a:pPr>
            <a:r>
              <a:rPr lang="en-US" sz="3600" b="1" dirty="0"/>
              <a:t>Part 4: Mini-lesson demonstration</a:t>
            </a:r>
          </a:p>
          <a:p>
            <a:endParaRPr lang="en-US" dirty="0"/>
          </a:p>
        </p:txBody>
      </p:sp>
      <p:pic>
        <p:nvPicPr>
          <p:cNvPr id="5" name="Picture 4" descr="A yellow treble clef&#10;&#10;AI-generated content may be incorrect.">
            <a:extLst>
              <a:ext uri="{FF2B5EF4-FFF2-40B4-BE49-F238E27FC236}">
                <a16:creationId xmlns:a16="http://schemas.microsoft.com/office/drawing/2014/main" id="{75658EE4-C6BB-F404-544C-C8EA9E4B0D61}"/>
              </a:ext>
            </a:extLst>
          </p:cNvPr>
          <p:cNvPicPr>
            <a:picLocks noChangeAspect="1"/>
          </p:cNvPicPr>
          <p:nvPr/>
        </p:nvPicPr>
        <p:blipFill>
          <a:blip r:embed="rId2"/>
          <a:stretch>
            <a:fillRect/>
          </a:stretch>
        </p:blipFill>
        <p:spPr>
          <a:xfrm>
            <a:off x="283311" y="1876425"/>
            <a:ext cx="3460750" cy="3460750"/>
          </a:xfrm>
          <a:prstGeom prst="rect">
            <a:avLst/>
          </a:prstGeom>
        </p:spPr>
      </p:pic>
    </p:spTree>
    <p:extLst>
      <p:ext uri="{BB962C8B-B14F-4D97-AF65-F5344CB8AC3E}">
        <p14:creationId xmlns:p14="http://schemas.microsoft.com/office/powerpoint/2010/main" val="2750201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7E6821-8665-B1F8-4A64-22C8CCF289B4}"/>
              </a:ext>
            </a:extLst>
          </p:cNvPr>
          <p:cNvSpPr>
            <a:spLocks noGrp="1"/>
          </p:cNvSpPr>
          <p:nvPr>
            <p:ph type="title"/>
          </p:nvPr>
        </p:nvSpPr>
        <p:spPr>
          <a:xfrm>
            <a:off x="572493" y="238539"/>
            <a:ext cx="11018520" cy="1434415"/>
          </a:xfrm>
        </p:spPr>
        <p:txBody>
          <a:bodyPr anchor="b">
            <a:normAutofit/>
          </a:bodyPr>
          <a:lstStyle/>
          <a:p>
            <a:r>
              <a:rPr lang="en-US" dirty="0"/>
              <a:t>Jessica Lynn: Run To</a:t>
            </a:r>
          </a:p>
        </p:txBody>
      </p:sp>
      <p:sp>
        <p:nvSpPr>
          <p:cNvPr id="1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0C949B1C-A1BF-C7AF-627F-B13D4B91979E}"/>
              </a:ext>
            </a:extLst>
          </p:cNvPr>
          <p:cNvSpPr>
            <a:spLocks noGrp="1"/>
          </p:cNvSpPr>
          <p:nvPr>
            <p:ph idx="1"/>
          </p:nvPr>
        </p:nvSpPr>
        <p:spPr>
          <a:xfrm>
            <a:off x="572494" y="4609150"/>
            <a:ext cx="4009020" cy="2197779"/>
          </a:xfrm>
        </p:spPr>
        <p:txBody>
          <a:bodyPr>
            <a:normAutofit/>
          </a:bodyPr>
          <a:lstStyle/>
          <a:p>
            <a:pPr marL="0" indent="0">
              <a:spcAft>
                <a:spcPts val="0"/>
              </a:spcAft>
              <a:buNone/>
            </a:pPr>
            <a:r>
              <a:rPr lang="fr-FR" sz="2400" b="1" dirty="0"/>
              <a:t>Genre:</a:t>
            </a:r>
            <a:r>
              <a:rPr lang="fr-FR" sz="2400" dirty="0"/>
              <a:t> Country, Pop, Rock</a:t>
            </a:r>
            <a:br>
              <a:rPr lang="fr-FR" sz="2400" dirty="0"/>
            </a:br>
            <a:r>
              <a:rPr lang="en-US" sz="2400" b="1" dirty="0"/>
              <a:t>Level: </a:t>
            </a:r>
            <a:r>
              <a:rPr lang="en-US" sz="2400" dirty="0"/>
              <a:t>Intermediate </a:t>
            </a:r>
          </a:p>
          <a:p>
            <a:pPr marL="0" indent="0">
              <a:spcAft>
                <a:spcPts val="0"/>
              </a:spcAft>
              <a:buNone/>
            </a:pPr>
            <a:r>
              <a:rPr lang="en-US" sz="2400" b="1" dirty="0"/>
              <a:t>Focus: </a:t>
            </a:r>
            <a:r>
              <a:rPr lang="en-US" sz="2400" dirty="0"/>
              <a:t>Reduced forms, contractions, emotional intonation</a:t>
            </a:r>
            <a:endParaRPr lang="en-US" b="1" dirty="0"/>
          </a:p>
        </p:txBody>
      </p:sp>
      <p:sp>
        <p:nvSpPr>
          <p:cNvPr id="3" name="Rectangle: Folded Corner 2">
            <a:extLst>
              <a:ext uri="{FF2B5EF4-FFF2-40B4-BE49-F238E27FC236}">
                <a16:creationId xmlns:a16="http://schemas.microsoft.com/office/drawing/2014/main" id="{EC2BB211-29FF-8048-3EFB-D858328D0132}"/>
              </a:ext>
            </a:extLst>
          </p:cNvPr>
          <p:cNvSpPr/>
          <p:nvPr/>
        </p:nvSpPr>
        <p:spPr>
          <a:xfrm>
            <a:off x="4299679" y="1738806"/>
            <a:ext cx="5295911" cy="5080219"/>
          </a:xfrm>
          <a:custGeom>
            <a:avLst/>
            <a:gdLst>
              <a:gd name="csX0" fmla="*/ 0 w 5295911"/>
              <a:gd name="csY0" fmla="*/ 0 h 5080219"/>
              <a:gd name="csX1" fmla="*/ 482516 w 5295911"/>
              <a:gd name="csY1" fmla="*/ 0 h 5080219"/>
              <a:gd name="csX2" fmla="*/ 965033 w 5295911"/>
              <a:gd name="csY2" fmla="*/ 0 h 5080219"/>
              <a:gd name="csX3" fmla="*/ 1394590 w 5295911"/>
              <a:gd name="csY3" fmla="*/ 0 h 5080219"/>
              <a:gd name="csX4" fmla="*/ 2035984 w 5295911"/>
              <a:gd name="csY4" fmla="*/ 0 h 5080219"/>
              <a:gd name="csX5" fmla="*/ 2677377 w 5295911"/>
              <a:gd name="csY5" fmla="*/ 0 h 5080219"/>
              <a:gd name="csX6" fmla="*/ 3265812 w 5295911"/>
              <a:gd name="csY6" fmla="*/ 0 h 5080219"/>
              <a:gd name="csX7" fmla="*/ 3748328 w 5295911"/>
              <a:gd name="csY7" fmla="*/ 0 h 5080219"/>
              <a:gd name="csX8" fmla="*/ 4442681 w 5295911"/>
              <a:gd name="csY8" fmla="*/ 0 h 5080219"/>
              <a:gd name="csX9" fmla="*/ 5295911 w 5295911"/>
              <a:gd name="csY9" fmla="*/ 0 h 5080219"/>
              <a:gd name="csX10" fmla="*/ 5295911 w 5295911"/>
              <a:gd name="csY10" fmla="*/ 571522 h 5080219"/>
              <a:gd name="csX11" fmla="*/ 5295911 w 5295911"/>
              <a:gd name="csY11" fmla="*/ 1100710 h 5080219"/>
              <a:gd name="csX12" fmla="*/ 5295911 w 5295911"/>
              <a:gd name="csY12" fmla="*/ 1587562 h 5080219"/>
              <a:gd name="csX13" fmla="*/ 5295911 w 5295911"/>
              <a:gd name="csY13" fmla="*/ 2074415 h 5080219"/>
              <a:gd name="csX14" fmla="*/ 5295911 w 5295911"/>
              <a:gd name="csY14" fmla="*/ 2561267 h 5080219"/>
              <a:gd name="csX15" fmla="*/ 5295911 w 5295911"/>
              <a:gd name="csY15" fmla="*/ 3090454 h 5080219"/>
              <a:gd name="csX16" fmla="*/ 5295911 w 5295911"/>
              <a:gd name="csY16" fmla="*/ 3619642 h 5080219"/>
              <a:gd name="csX17" fmla="*/ 5295911 w 5295911"/>
              <a:gd name="csY17" fmla="*/ 4233499 h 5080219"/>
              <a:gd name="csX18" fmla="*/ 4897953 w 5295911"/>
              <a:gd name="csY18" fmla="*/ 4631457 h 5080219"/>
              <a:gd name="csX19" fmla="*/ 4449191 w 5295911"/>
              <a:gd name="csY19" fmla="*/ 5080219 h 5080219"/>
              <a:gd name="csX20" fmla="*/ 3804058 w 5295911"/>
              <a:gd name="csY20" fmla="*/ 5080219 h 5080219"/>
              <a:gd name="csX21" fmla="*/ 3381385 w 5295911"/>
              <a:gd name="csY21" fmla="*/ 5080219 h 5080219"/>
              <a:gd name="csX22" fmla="*/ 2780744 w 5295911"/>
              <a:gd name="csY22" fmla="*/ 5080219 h 5080219"/>
              <a:gd name="csX23" fmla="*/ 2313579 w 5295911"/>
              <a:gd name="csY23" fmla="*/ 5080219 h 5080219"/>
              <a:gd name="csX24" fmla="*/ 1712939 w 5295911"/>
              <a:gd name="csY24" fmla="*/ 5080219 h 5080219"/>
              <a:gd name="csX25" fmla="*/ 1156790 w 5295911"/>
              <a:gd name="csY25" fmla="*/ 5080219 h 5080219"/>
              <a:gd name="csX26" fmla="*/ 511657 w 5295911"/>
              <a:gd name="csY26" fmla="*/ 5080219 h 5080219"/>
              <a:gd name="csX27" fmla="*/ 0 w 5295911"/>
              <a:gd name="csY27" fmla="*/ 5080219 h 5080219"/>
              <a:gd name="csX28" fmla="*/ 0 w 5295911"/>
              <a:gd name="csY28" fmla="*/ 4515750 h 5080219"/>
              <a:gd name="csX29" fmla="*/ 0 w 5295911"/>
              <a:gd name="csY29" fmla="*/ 3849677 h 5080219"/>
              <a:gd name="csX30" fmla="*/ 0 w 5295911"/>
              <a:gd name="csY30" fmla="*/ 3386813 h 5080219"/>
              <a:gd name="csX31" fmla="*/ 0 w 5295911"/>
              <a:gd name="csY31" fmla="*/ 2923948 h 5080219"/>
              <a:gd name="csX32" fmla="*/ 0 w 5295911"/>
              <a:gd name="csY32" fmla="*/ 2257875 h 5080219"/>
              <a:gd name="csX33" fmla="*/ 0 w 5295911"/>
              <a:gd name="csY33" fmla="*/ 1795011 h 5080219"/>
              <a:gd name="csX34" fmla="*/ 0 w 5295911"/>
              <a:gd name="csY34" fmla="*/ 1382949 h 5080219"/>
              <a:gd name="csX35" fmla="*/ 0 w 5295911"/>
              <a:gd name="csY35" fmla="*/ 869282 h 5080219"/>
              <a:gd name="csX36" fmla="*/ 0 w 5295911"/>
              <a:gd name="csY36" fmla="*/ 0 h 5080219"/>
              <a:gd name="csX0" fmla="*/ 4449191 w 5295911"/>
              <a:gd name="csY0" fmla="*/ 5080219 h 5080219"/>
              <a:gd name="csX1" fmla="*/ 4532170 w 5295911"/>
              <a:gd name="csY1" fmla="*/ 4748305 h 5080219"/>
              <a:gd name="csX2" fmla="*/ 4618535 w 5295911"/>
              <a:gd name="csY2" fmla="*/ 4402843 h 5080219"/>
              <a:gd name="csX3" fmla="*/ 4943675 w 5295911"/>
              <a:gd name="csY3" fmla="*/ 4321558 h 5080219"/>
              <a:gd name="csX4" fmla="*/ 5295911 w 5295911"/>
              <a:gd name="csY4" fmla="*/ 4233499 h 5080219"/>
              <a:gd name="csX5" fmla="*/ 4889485 w 5295911"/>
              <a:gd name="csY5" fmla="*/ 4639925 h 5080219"/>
              <a:gd name="csX6" fmla="*/ 4449191 w 5295911"/>
              <a:gd name="csY6" fmla="*/ 5080219 h 5080219"/>
              <a:gd name="csX0" fmla="*/ 4449191 w 5295911"/>
              <a:gd name="csY0" fmla="*/ 5080219 h 5080219"/>
              <a:gd name="csX1" fmla="*/ 4532170 w 5295911"/>
              <a:gd name="csY1" fmla="*/ 4748305 h 5080219"/>
              <a:gd name="csX2" fmla="*/ 4618535 w 5295911"/>
              <a:gd name="csY2" fmla="*/ 4402843 h 5080219"/>
              <a:gd name="csX3" fmla="*/ 4943675 w 5295911"/>
              <a:gd name="csY3" fmla="*/ 4321558 h 5080219"/>
              <a:gd name="csX4" fmla="*/ 5295911 w 5295911"/>
              <a:gd name="csY4" fmla="*/ 4233499 h 5080219"/>
              <a:gd name="csX5" fmla="*/ 4897953 w 5295911"/>
              <a:gd name="csY5" fmla="*/ 4631457 h 5080219"/>
              <a:gd name="csX6" fmla="*/ 4449191 w 5295911"/>
              <a:gd name="csY6" fmla="*/ 5080219 h 5080219"/>
              <a:gd name="csX7" fmla="*/ 3893042 w 5295911"/>
              <a:gd name="csY7" fmla="*/ 5080219 h 5080219"/>
              <a:gd name="csX8" fmla="*/ 3381385 w 5295911"/>
              <a:gd name="csY8" fmla="*/ 5080219 h 5080219"/>
              <a:gd name="csX9" fmla="*/ 2780744 w 5295911"/>
              <a:gd name="csY9" fmla="*/ 5080219 h 5080219"/>
              <a:gd name="csX10" fmla="*/ 2269087 w 5295911"/>
              <a:gd name="csY10" fmla="*/ 5080219 h 5080219"/>
              <a:gd name="csX11" fmla="*/ 1801922 w 5295911"/>
              <a:gd name="csY11" fmla="*/ 5080219 h 5080219"/>
              <a:gd name="csX12" fmla="*/ 1201282 w 5295911"/>
              <a:gd name="csY12" fmla="*/ 5080219 h 5080219"/>
              <a:gd name="csX13" fmla="*/ 734117 w 5295911"/>
              <a:gd name="csY13" fmla="*/ 5080219 h 5080219"/>
              <a:gd name="csX14" fmla="*/ 0 w 5295911"/>
              <a:gd name="csY14" fmla="*/ 5080219 h 5080219"/>
              <a:gd name="csX15" fmla="*/ 0 w 5295911"/>
              <a:gd name="csY15" fmla="*/ 4515750 h 5080219"/>
              <a:gd name="csX16" fmla="*/ 0 w 5295911"/>
              <a:gd name="csY16" fmla="*/ 4103688 h 5080219"/>
              <a:gd name="csX17" fmla="*/ 0 w 5295911"/>
              <a:gd name="csY17" fmla="*/ 3539219 h 5080219"/>
              <a:gd name="csX18" fmla="*/ 0 w 5295911"/>
              <a:gd name="csY18" fmla="*/ 3076355 h 5080219"/>
              <a:gd name="csX19" fmla="*/ 0 w 5295911"/>
              <a:gd name="csY19" fmla="*/ 2664293 h 5080219"/>
              <a:gd name="csX20" fmla="*/ 0 w 5295911"/>
              <a:gd name="csY20" fmla="*/ 2049022 h 5080219"/>
              <a:gd name="csX21" fmla="*/ 0 w 5295911"/>
              <a:gd name="csY21" fmla="*/ 1382949 h 5080219"/>
              <a:gd name="csX22" fmla="*/ 0 w 5295911"/>
              <a:gd name="csY22" fmla="*/ 716875 h 5080219"/>
              <a:gd name="csX23" fmla="*/ 0 w 5295911"/>
              <a:gd name="csY23" fmla="*/ 0 h 5080219"/>
              <a:gd name="csX24" fmla="*/ 429557 w 5295911"/>
              <a:gd name="csY24" fmla="*/ 0 h 5080219"/>
              <a:gd name="csX25" fmla="*/ 1017992 w 5295911"/>
              <a:gd name="csY25" fmla="*/ 0 h 5080219"/>
              <a:gd name="csX26" fmla="*/ 1659385 w 5295911"/>
              <a:gd name="csY26" fmla="*/ 0 h 5080219"/>
              <a:gd name="csX27" fmla="*/ 2247820 w 5295911"/>
              <a:gd name="csY27" fmla="*/ 0 h 5080219"/>
              <a:gd name="csX28" fmla="*/ 2783295 w 5295911"/>
              <a:gd name="csY28" fmla="*/ 0 h 5080219"/>
              <a:gd name="csX29" fmla="*/ 3318771 w 5295911"/>
              <a:gd name="csY29" fmla="*/ 0 h 5080219"/>
              <a:gd name="csX30" fmla="*/ 3854246 w 5295911"/>
              <a:gd name="csY30" fmla="*/ 0 h 5080219"/>
              <a:gd name="csX31" fmla="*/ 4495640 w 5295911"/>
              <a:gd name="csY31" fmla="*/ 0 h 5080219"/>
              <a:gd name="csX32" fmla="*/ 5295911 w 5295911"/>
              <a:gd name="csY32" fmla="*/ 0 h 5080219"/>
              <a:gd name="csX33" fmla="*/ 5295911 w 5295911"/>
              <a:gd name="csY33" fmla="*/ 613857 h 5080219"/>
              <a:gd name="csX34" fmla="*/ 5295911 w 5295911"/>
              <a:gd name="csY34" fmla="*/ 1058375 h 5080219"/>
              <a:gd name="csX35" fmla="*/ 5295911 w 5295911"/>
              <a:gd name="csY35" fmla="*/ 1502892 h 5080219"/>
              <a:gd name="csX36" fmla="*/ 5295911 w 5295911"/>
              <a:gd name="csY36" fmla="*/ 2074415 h 5080219"/>
              <a:gd name="csX37" fmla="*/ 5295911 w 5295911"/>
              <a:gd name="csY37" fmla="*/ 2688272 h 5080219"/>
              <a:gd name="csX38" fmla="*/ 5295911 w 5295911"/>
              <a:gd name="csY38" fmla="*/ 3175124 h 5080219"/>
              <a:gd name="csX39" fmla="*/ 5295911 w 5295911"/>
              <a:gd name="csY39" fmla="*/ 3746647 h 5080219"/>
              <a:gd name="csX40" fmla="*/ 5295911 w 5295911"/>
              <a:gd name="csY40" fmla="*/ 4233499 h 508021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5295911" h="5080219" stroke="0" extrusionOk="0">
                <a:moveTo>
                  <a:pt x="0" y="0"/>
                </a:moveTo>
                <a:cubicBezTo>
                  <a:pt x="178634" y="-38015"/>
                  <a:pt x="355291" y="47590"/>
                  <a:pt x="482516" y="0"/>
                </a:cubicBezTo>
                <a:cubicBezTo>
                  <a:pt x="609741" y="-47590"/>
                  <a:pt x="783361" y="32804"/>
                  <a:pt x="965033" y="0"/>
                </a:cubicBezTo>
                <a:cubicBezTo>
                  <a:pt x="1146705" y="-32804"/>
                  <a:pt x="1281918" y="10612"/>
                  <a:pt x="1394590" y="0"/>
                </a:cubicBezTo>
                <a:cubicBezTo>
                  <a:pt x="1507262" y="-10612"/>
                  <a:pt x="1831046" y="23782"/>
                  <a:pt x="2035984" y="0"/>
                </a:cubicBezTo>
                <a:cubicBezTo>
                  <a:pt x="2240922" y="-23782"/>
                  <a:pt x="2402122" y="3263"/>
                  <a:pt x="2677377" y="0"/>
                </a:cubicBezTo>
                <a:cubicBezTo>
                  <a:pt x="2952632" y="-3263"/>
                  <a:pt x="3026112" y="15261"/>
                  <a:pt x="3265812" y="0"/>
                </a:cubicBezTo>
                <a:cubicBezTo>
                  <a:pt x="3505512" y="-15261"/>
                  <a:pt x="3649251" y="36138"/>
                  <a:pt x="3748328" y="0"/>
                </a:cubicBezTo>
                <a:cubicBezTo>
                  <a:pt x="3847405" y="-36138"/>
                  <a:pt x="4202143" y="77437"/>
                  <a:pt x="4442681" y="0"/>
                </a:cubicBezTo>
                <a:cubicBezTo>
                  <a:pt x="4683219" y="-77437"/>
                  <a:pt x="4924906" y="5779"/>
                  <a:pt x="5295911" y="0"/>
                </a:cubicBezTo>
                <a:cubicBezTo>
                  <a:pt x="5336490" y="213546"/>
                  <a:pt x="5252189" y="302475"/>
                  <a:pt x="5295911" y="571522"/>
                </a:cubicBezTo>
                <a:cubicBezTo>
                  <a:pt x="5339633" y="840569"/>
                  <a:pt x="5232427" y="880890"/>
                  <a:pt x="5295911" y="1100710"/>
                </a:cubicBezTo>
                <a:cubicBezTo>
                  <a:pt x="5359395" y="1320530"/>
                  <a:pt x="5244437" y="1459300"/>
                  <a:pt x="5295911" y="1587562"/>
                </a:cubicBezTo>
                <a:cubicBezTo>
                  <a:pt x="5347385" y="1715824"/>
                  <a:pt x="5251536" y="1886198"/>
                  <a:pt x="5295911" y="2074415"/>
                </a:cubicBezTo>
                <a:cubicBezTo>
                  <a:pt x="5340286" y="2262632"/>
                  <a:pt x="5283178" y="2318302"/>
                  <a:pt x="5295911" y="2561267"/>
                </a:cubicBezTo>
                <a:cubicBezTo>
                  <a:pt x="5308644" y="2804232"/>
                  <a:pt x="5289740" y="2897790"/>
                  <a:pt x="5295911" y="3090454"/>
                </a:cubicBezTo>
                <a:cubicBezTo>
                  <a:pt x="5302082" y="3283118"/>
                  <a:pt x="5293329" y="3428653"/>
                  <a:pt x="5295911" y="3619642"/>
                </a:cubicBezTo>
                <a:cubicBezTo>
                  <a:pt x="5298493" y="3810631"/>
                  <a:pt x="5269755" y="4044679"/>
                  <a:pt x="5295911" y="4233499"/>
                </a:cubicBezTo>
                <a:cubicBezTo>
                  <a:pt x="5230090" y="4333226"/>
                  <a:pt x="5057117" y="4414809"/>
                  <a:pt x="4897953" y="4631457"/>
                </a:cubicBezTo>
                <a:cubicBezTo>
                  <a:pt x="4738789" y="4848105"/>
                  <a:pt x="4610849" y="4905145"/>
                  <a:pt x="4449191" y="5080219"/>
                </a:cubicBezTo>
                <a:cubicBezTo>
                  <a:pt x="4194461" y="5115490"/>
                  <a:pt x="4015535" y="5062664"/>
                  <a:pt x="3804058" y="5080219"/>
                </a:cubicBezTo>
                <a:cubicBezTo>
                  <a:pt x="3592581" y="5097774"/>
                  <a:pt x="3547796" y="5043400"/>
                  <a:pt x="3381385" y="5080219"/>
                </a:cubicBezTo>
                <a:cubicBezTo>
                  <a:pt x="3214974" y="5117038"/>
                  <a:pt x="2907395" y="5019854"/>
                  <a:pt x="2780744" y="5080219"/>
                </a:cubicBezTo>
                <a:cubicBezTo>
                  <a:pt x="2654093" y="5140584"/>
                  <a:pt x="2526688" y="5067446"/>
                  <a:pt x="2313579" y="5080219"/>
                </a:cubicBezTo>
                <a:cubicBezTo>
                  <a:pt x="2100470" y="5092992"/>
                  <a:pt x="1932657" y="5071602"/>
                  <a:pt x="1712939" y="5080219"/>
                </a:cubicBezTo>
                <a:cubicBezTo>
                  <a:pt x="1493221" y="5088836"/>
                  <a:pt x="1322842" y="5028051"/>
                  <a:pt x="1156790" y="5080219"/>
                </a:cubicBezTo>
                <a:cubicBezTo>
                  <a:pt x="990738" y="5132387"/>
                  <a:pt x="781664" y="5024522"/>
                  <a:pt x="511657" y="5080219"/>
                </a:cubicBezTo>
                <a:cubicBezTo>
                  <a:pt x="241650" y="5135916"/>
                  <a:pt x="135592" y="5039864"/>
                  <a:pt x="0" y="5080219"/>
                </a:cubicBezTo>
                <a:cubicBezTo>
                  <a:pt x="-26137" y="4906859"/>
                  <a:pt x="39247" y="4701886"/>
                  <a:pt x="0" y="4515750"/>
                </a:cubicBezTo>
                <a:cubicBezTo>
                  <a:pt x="-39247" y="4329614"/>
                  <a:pt x="27705" y="4089445"/>
                  <a:pt x="0" y="3849677"/>
                </a:cubicBezTo>
                <a:cubicBezTo>
                  <a:pt x="-27705" y="3609909"/>
                  <a:pt x="44172" y="3550701"/>
                  <a:pt x="0" y="3386813"/>
                </a:cubicBezTo>
                <a:cubicBezTo>
                  <a:pt x="-44172" y="3222925"/>
                  <a:pt x="48683" y="3018800"/>
                  <a:pt x="0" y="2923948"/>
                </a:cubicBezTo>
                <a:cubicBezTo>
                  <a:pt x="-48683" y="2829097"/>
                  <a:pt x="14182" y="2513955"/>
                  <a:pt x="0" y="2257875"/>
                </a:cubicBezTo>
                <a:cubicBezTo>
                  <a:pt x="-14182" y="2001795"/>
                  <a:pt x="21376" y="1905740"/>
                  <a:pt x="0" y="1795011"/>
                </a:cubicBezTo>
                <a:cubicBezTo>
                  <a:pt x="-21376" y="1684282"/>
                  <a:pt x="27773" y="1491374"/>
                  <a:pt x="0" y="1382949"/>
                </a:cubicBezTo>
                <a:cubicBezTo>
                  <a:pt x="-27773" y="1274524"/>
                  <a:pt x="48134" y="1005706"/>
                  <a:pt x="0" y="869282"/>
                </a:cubicBezTo>
                <a:cubicBezTo>
                  <a:pt x="-48134" y="732858"/>
                  <a:pt x="24721" y="409271"/>
                  <a:pt x="0" y="0"/>
                </a:cubicBezTo>
                <a:close/>
              </a:path>
              <a:path w="5295911" h="5080219" fill="darkenLess" stroke="0" extrusionOk="0">
                <a:moveTo>
                  <a:pt x="4449191" y="5080219"/>
                </a:moveTo>
                <a:cubicBezTo>
                  <a:pt x="4473966" y="4935184"/>
                  <a:pt x="4545839" y="4856483"/>
                  <a:pt x="4532170" y="4748305"/>
                </a:cubicBezTo>
                <a:cubicBezTo>
                  <a:pt x="4518500" y="4640127"/>
                  <a:pt x="4616358" y="4476826"/>
                  <a:pt x="4618535" y="4402843"/>
                </a:cubicBezTo>
                <a:cubicBezTo>
                  <a:pt x="4684687" y="4386104"/>
                  <a:pt x="4869671" y="4357228"/>
                  <a:pt x="4943675" y="4321558"/>
                </a:cubicBezTo>
                <a:cubicBezTo>
                  <a:pt x="5017679" y="4285888"/>
                  <a:pt x="5223908" y="4281092"/>
                  <a:pt x="5295911" y="4233499"/>
                </a:cubicBezTo>
                <a:cubicBezTo>
                  <a:pt x="5146886" y="4414986"/>
                  <a:pt x="5016551" y="4511037"/>
                  <a:pt x="4889485" y="4639925"/>
                </a:cubicBezTo>
                <a:cubicBezTo>
                  <a:pt x="4762419" y="4768813"/>
                  <a:pt x="4608545" y="4854023"/>
                  <a:pt x="4449191" y="5080219"/>
                </a:cubicBezTo>
                <a:close/>
              </a:path>
              <a:path w="5295911" h="5080219" fill="none" extrusionOk="0">
                <a:moveTo>
                  <a:pt x="4449191" y="5080219"/>
                </a:moveTo>
                <a:cubicBezTo>
                  <a:pt x="4441514" y="5002078"/>
                  <a:pt x="4544293" y="4832344"/>
                  <a:pt x="4532170" y="4748305"/>
                </a:cubicBezTo>
                <a:cubicBezTo>
                  <a:pt x="4520046" y="4664266"/>
                  <a:pt x="4604185" y="4567320"/>
                  <a:pt x="4618535" y="4402843"/>
                </a:cubicBezTo>
                <a:cubicBezTo>
                  <a:pt x="4735882" y="4333779"/>
                  <a:pt x="4857471" y="4358797"/>
                  <a:pt x="4943675" y="4321558"/>
                </a:cubicBezTo>
                <a:cubicBezTo>
                  <a:pt x="5029879" y="4284319"/>
                  <a:pt x="5216752" y="4284000"/>
                  <a:pt x="5295911" y="4233499"/>
                </a:cubicBezTo>
                <a:cubicBezTo>
                  <a:pt x="5188783" y="4370420"/>
                  <a:pt x="5023712" y="4456773"/>
                  <a:pt x="4897953" y="4631457"/>
                </a:cubicBezTo>
                <a:cubicBezTo>
                  <a:pt x="4772194" y="4806141"/>
                  <a:pt x="4577299" y="4870069"/>
                  <a:pt x="4449191" y="5080219"/>
                </a:cubicBezTo>
                <a:cubicBezTo>
                  <a:pt x="4310219" y="5112078"/>
                  <a:pt x="4169098" y="5022715"/>
                  <a:pt x="3893042" y="5080219"/>
                </a:cubicBezTo>
                <a:cubicBezTo>
                  <a:pt x="3616986" y="5137723"/>
                  <a:pt x="3520875" y="5044464"/>
                  <a:pt x="3381385" y="5080219"/>
                </a:cubicBezTo>
                <a:cubicBezTo>
                  <a:pt x="3241895" y="5115974"/>
                  <a:pt x="2920325" y="5066322"/>
                  <a:pt x="2780744" y="5080219"/>
                </a:cubicBezTo>
                <a:cubicBezTo>
                  <a:pt x="2641163" y="5094116"/>
                  <a:pt x="2513420" y="5021875"/>
                  <a:pt x="2269087" y="5080219"/>
                </a:cubicBezTo>
                <a:cubicBezTo>
                  <a:pt x="2024754" y="5138563"/>
                  <a:pt x="1925898" y="5047066"/>
                  <a:pt x="1801922" y="5080219"/>
                </a:cubicBezTo>
                <a:cubicBezTo>
                  <a:pt x="1677947" y="5113372"/>
                  <a:pt x="1422101" y="5009005"/>
                  <a:pt x="1201282" y="5080219"/>
                </a:cubicBezTo>
                <a:cubicBezTo>
                  <a:pt x="980463" y="5151433"/>
                  <a:pt x="884966" y="5077915"/>
                  <a:pt x="734117" y="5080219"/>
                </a:cubicBezTo>
                <a:cubicBezTo>
                  <a:pt x="583268" y="5082523"/>
                  <a:pt x="337350" y="5028948"/>
                  <a:pt x="0" y="5080219"/>
                </a:cubicBezTo>
                <a:cubicBezTo>
                  <a:pt x="-56128" y="4817259"/>
                  <a:pt x="53379" y="4787029"/>
                  <a:pt x="0" y="4515750"/>
                </a:cubicBezTo>
                <a:cubicBezTo>
                  <a:pt x="-53379" y="4244471"/>
                  <a:pt x="8398" y="4301618"/>
                  <a:pt x="0" y="4103688"/>
                </a:cubicBezTo>
                <a:cubicBezTo>
                  <a:pt x="-8398" y="3905758"/>
                  <a:pt x="54051" y="3762466"/>
                  <a:pt x="0" y="3539219"/>
                </a:cubicBezTo>
                <a:cubicBezTo>
                  <a:pt x="-54051" y="3315972"/>
                  <a:pt x="43307" y="3233899"/>
                  <a:pt x="0" y="3076355"/>
                </a:cubicBezTo>
                <a:cubicBezTo>
                  <a:pt x="-43307" y="2918811"/>
                  <a:pt x="29483" y="2810166"/>
                  <a:pt x="0" y="2664293"/>
                </a:cubicBezTo>
                <a:cubicBezTo>
                  <a:pt x="-29483" y="2518420"/>
                  <a:pt x="32965" y="2353716"/>
                  <a:pt x="0" y="2049022"/>
                </a:cubicBezTo>
                <a:cubicBezTo>
                  <a:pt x="-32965" y="1744328"/>
                  <a:pt x="76270" y="1590423"/>
                  <a:pt x="0" y="1382949"/>
                </a:cubicBezTo>
                <a:cubicBezTo>
                  <a:pt x="-76270" y="1175475"/>
                  <a:pt x="30183" y="916712"/>
                  <a:pt x="0" y="716875"/>
                </a:cubicBezTo>
                <a:cubicBezTo>
                  <a:pt x="-30183" y="517038"/>
                  <a:pt x="79971" y="354694"/>
                  <a:pt x="0" y="0"/>
                </a:cubicBezTo>
                <a:cubicBezTo>
                  <a:pt x="142420" y="-726"/>
                  <a:pt x="318342" y="43539"/>
                  <a:pt x="429557" y="0"/>
                </a:cubicBezTo>
                <a:cubicBezTo>
                  <a:pt x="540772" y="-43539"/>
                  <a:pt x="852311" y="44204"/>
                  <a:pt x="1017992" y="0"/>
                </a:cubicBezTo>
                <a:cubicBezTo>
                  <a:pt x="1183673" y="-44204"/>
                  <a:pt x="1500641" y="68832"/>
                  <a:pt x="1659385" y="0"/>
                </a:cubicBezTo>
                <a:cubicBezTo>
                  <a:pt x="1818129" y="-68832"/>
                  <a:pt x="1984167" y="34179"/>
                  <a:pt x="2247820" y="0"/>
                </a:cubicBezTo>
                <a:cubicBezTo>
                  <a:pt x="2511474" y="-34179"/>
                  <a:pt x="2516965" y="6064"/>
                  <a:pt x="2783295" y="0"/>
                </a:cubicBezTo>
                <a:cubicBezTo>
                  <a:pt x="3049625" y="-6064"/>
                  <a:pt x="3157668" y="572"/>
                  <a:pt x="3318771" y="0"/>
                </a:cubicBezTo>
                <a:cubicBezTo>
                  <a:pt x="3479874" y="-572"/>
                  <a:pt x="3724116" y="26631"/>
                  <a:pt x="3854246" y="0"/>
                </a:cubicBezTo>
                <a:cubicBezTo>
                  <a:pt x="3984377" y="-26631"/>
                  <a:pt x="4249943" y="60523"/>
                  <a:pt x="4495640" y="0"/>
                </a:cubicBezTo>
                <a:cubicBezTo>
                  <a:pt x="4741337" y="-60523"/>
                  <a:pt x="4988761" y="25775"/>
                  <a:pt x="5295911" y="0"/>
                </a:cubicBezTo>
                <a:cubicBezTo>
                  <a:pt x="5308557" y="258798"/>
                  <a:pt x="5293041" y="318764"/>
                  <a:pt x="5295911" y="613857"/>
                </a:cubicBezTo>
                <a:cubicBezTo>
                  <a:pt x="5298781" y="908950"/>
                  <a:pt x="5281307" y="935210"/>
                  <a:pt x="5295911" y="1058375"/>
                </a:cubicBezTo>
                <a:cubicBezTo>
                  <a:pt x="5310515" y="1181540"/>
                  <a:pt x="5261013" y="1397780"/>
                  <a:pt x="5295911" y="1502892"/>
                </a:cubicBezTo>
                <a:cubicBezTo>
                  <a:pt x="5330809" y="1608004"/>
                  <a:pt x="5286118" y="1809561"/>
                  <a:pt x="5295911" y="2074415"/>
                </a:cubicBezTo>
                <a:cubicBezTo>
                  <a:pt x="5305704" y="2339269"/>
                  <a:pt x="5295446" y="2564865"/>
                  <a:pt x="5295911" y="2688272"/>
                </a:cubicBezTo>
                <a:cubicBezTo>
                  <a:pt x="5296376" y="2811679"/>
                  <a:pt x="5263516" y="2945808"/>
                  <a:pt x="5295911" y="3175124"/>
                </a:cubicBezTo>
                <a:cubicBezTo>
                  <a:pt x="5328306" y="3404440"/>
                  <a:pt x="5268298" y="3547369"/>
                  <a:pt x="5295911" y="3746647"/>
                </a:cubicBezTo>
                <a:cubicBezTo>
                  <a:pt x="5323524" y="3945925"/>
                  <a:pt x="5286352" y="4033152"/>
                  <a:pt x="5295911" y="4233499"/>
                </a:cubicBezTo>
              </a:path>
            </a:pathLst>
          </a:custGeom>
          <a:noFill/>
          <a:ln>
            <a:extLst>
              <a:ext uri="{C807C97D-BFC1-408E-A445-0C87EB9F89A2}">
                <ask:lineSketchStyleProps xmlns:ask="http://schemas.microsoft.com/office/drawing/2018/sketchyshapes" sd="1062992018">
                  <a:prstGeom prst="foldedCorner">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2D74"/>
              </a:solidFill>
            </a:endParaRPr>
          </a:p>
          <a:p>
            <a:pPr algn="ctr"/>
            <a:endParaRPr lang="en-US" sz="2400" dirty="0">
              <a:solidFill>
                <a:srgbClr val="002D74"/>
              </a:solidFill>
            </a:endParaRPr>
          </a:p>
          <a:p>
            <a:pPr algn="ctr"/>
            <a:r>
              <a:rPr lang="en-US" sz="2400" dirty="0">
                <a:solidFill>
                  <a:srgbClr val="002D74"/>
                </a:solidFill>
              </a:rPr>
              <a:t>I can't just quiet my mind</a:t>
            </a:r>
          </a:p>
          <a:p>
            <a:pPr algn="ctr"/>
            <a:r>
              <a:rPr lang="en-US" sz="2400" dirty="0">
                <a:solidFill>
                  <a:srgbClr val="002D74"/>
                </a:solidFill>
              </a:rPr>
              <a:t> It talks all the time now</a:t>
            </a:r>
          </a:p>
          <a:p>
            <a:pPr algn="ctr"/>
            <a:r>
              <a:rPr lang="en-US" sz="2400" dirty="0">
                <a:solidFill>
                  <a:srgbClr val="002D74"/>
                </a:solidFill>
              </a:rPr>
              <a:t> Figuring us out </a:t>
            </a:r>
          </a:p>
          <a:p>
            <a:pPr algn="ctr"/>
            <a:r>
              <a:rPr lang="en-US" sz="2400" dirty="0">
                <a:solidFill>
                  <a:srgbClr val="002D74"/>
                </a:solidFill>
              </a:rPr>
              <a:t>Where do we go?</a:t>
            </a:r>
          </a:p>
          <a:p>
            <a:pPr algn="ctr"/>
            <a:r>
              <a:rPr lang="en-US" sz="2400" dirty="0">
                <a:solidFill>
                  <a:srgbClr val="002D74"/>
                </a:solidFill>
              </a:rPr>
              <a:t> All of the questions at hand </a:t>
            </a:r>
          </a:p>
          <a:p>
            <a:pPr algn="ctr"/>
            <a:r>
              <a:rPr lang="en-US" sz="2400" dirty="0">
                <a:solidFill>
                  <a:srgbClr val="002D74"/>
                </a:solidFill>
              </a:rPr>
              <a:t>They feel like quick sand how </a:t>
            </a:r>
          </a:p>
          <a:p>
            <a:pPr algn="ctr"/>
            <a:r>
              <a:rPr lang="en-US" sz="2400" dirty="0">
                <a:solidFill>
                  <a:srgbClr val="002D74"/>
                </a:solidFill>
              </a:rPr>
              <a:t>They're pulling me so down </a:t>
            </a:r>
          </a:p>
          <a:p>
            <a:pPr algn="ctr"/>
            <a:r>
              <a:rPr lang="en-US" sz="2400" dirty="0">
                <a:solidFill>
                  <a:srgbClr val="002D74"/>
                </a:solidFill>
              </a:rPr>
              <a:t>But I'd never show, that I already know… </a:t>
            </a:r>
          </a:p>
          <a:p>
            <a:pPr algn="ctr"/>
            <a:r>
              <a:rPr lang="en-US" sz="2400" dirty="0">
                <a:solidFill>
                  <a:srgbClr val="002D74"/>
                </a:solidFill>
              </a:rPr>
              <a:t>I </a:t>
            </a:r>
            <a:r>
              <a:rPr lang="en-US" sz="2400" dirty="0" err="1">
                <a:solidFill>
                  <a:srgbClr val="002D74"/>
                </a:solidFill>
              </a:rPr>
              <a:t>wanna</a:t>
            </a:r>
            <a:r>
              <a:rPr lang="en-US" sz="2400" dirty="0">
                <a:solidFill>
                  <a:srgbClr val="002D74"/>
                </a:solidFill>
              </a:rPr>
              <a:t> run to </a:t>
            </a:r>
          </a:p>
          <a:p>
            <a:pPr algn="ctr"/>
            <a:r>
              <a:rPr lang="en-US" sz="2400" dirty="0">
                <a:solidFill>
                  <a:srgbClr val="002D74"/>
                </a:solidFill>
              </a:rPr>
              <a:t>Anything that makes me feel you </a:t>
            </a:r>
          </a:p>
          <a:p>
            <a:pPr algn="ctr"/>
            <a:r>
              <a:rPr lang="en-US" sz="2400" dirty="0">
                <a:solidFill>
                  <a:srgbClr val="002D74"/>
                </a:solidFill>
              </a:rPr>
              <a:t>I'm </a:t>
            </a:r>
            <a:r>
              <a:rPr lang="en-US" sz="2400" dirty="0" err="1">
                <a:solidFill>
                  <a:srgbClr val="002D74"/>
                </a:solidFill>
              </a:rPr>
              <a:t>tryin</a:t>
            </a:r>
            <a:r>
              <a:rPr lang="en-US" sz="2400" dirty="0">
                <a:solidFill>
                  <a:srgbClr val="002D74"/>
                </a:solidFill>
              </a:rPr>
              <a:t>' my best, </a:t>
            </a:r>
          </a:p>
          <a:p>
            <a:pPr algn="ctr"/>
            <a:r>
              <a:rPr lang="en-US" sz="2400" dirty="0">
                <a:solidFill>
                  <a:srgbClr val="002D74"/>
                </a:solidFill>
              </a:rPr>
              <a:t>What would lying do? </a:t>
            </a:r>
          </a:p>
          <a:p>
            <a:pPr algn="ctr"/>
            <a:r>
              <a:rPr lang="en-US" sz="2400" dirty="0">
                <a:solidFill>
                  <a:srgbClr val="002D74"/>
                </a:solidFill>
              </a:rPr>
              <a:t>I've lied to myself for so long</a:t>
            </a:r>
          </a:p>
        </p:txBody>
      </p:sp>
      <p:pic>
        <p:nvPicPr>
          <p:cNvPr id="10" name="Picture 9" descr="A green cd with a white center&#10;&#10;AI-generated content may be incorrect.">
            <a:extLst>
              <a:ext uri="{FF2B5EF4-FFF2-40B4-BE49-F238E27FC236}">
                <a16:creationId xmlns:a16="http://schemas.microsoft.com/office/drawing/2014/main" id="{AC9CB1F0-5E64-512B-9E7C-F3CC80D1D160}"/>
              </a:ext>
            </a:extLst>
          </p:cNvPr>
          <p:cNvPicPr>
            <a:picLocks noChangeAspect="1"/>
          </p:cNvPicPr>
          <p:nvPr/>
        </p:nvPicPr>
        <p:blipFill>
          <a:blip r:embed="rId4"/>
          <a:srcRect l="9736" t="8378" r="8009" b="3593"/>
          <a:stretch>
            <a:fillRect/>
          </a:stretch>
        </p:blipFill>
        <p:spPr>
          <a:xfrm>
            <a:off x="10962281" y="5688484"/>
            <a:ext cx="772519" cy="823509"/>
          </a:xfrm>
          <a:prstGeom prst="rect">
            <a:avLst/>
          </a:prstGeom>
        </p:spPr>
      </p:pic>
      <p:pic>
        <p:nvPicPr>
          <p:cNvPr id="6" name="Picture 5" descr="A person wearing headphones and a cape&#10;&#10;AI-generated content may be incorrect.">
            <a:extLst>
              <a:ext uri="{FF2B5EF4-FFF2-40B4-BE49-F238E27FC236}">
                <a16:creationId xmlns:a16="http://schemas.microsoft.com/office/drawing/2014/main" id="{5BF3A84F-76CF-3328-3535-86FC316B965F}"/>
              </a:ext>
            </a:extLst>
          </p:cNvPr>
          <p:cNvPicPr>
            <a:picLocks noChangeAspect="1"/>
          </p:cNvPicPr>
          <p:nvPr/>
        </p:nvPicPr>
        <p:blipFill>
          <a:blip r:embed="rId5"/>
          <a:stretch>
            <a:fillRect/>
          </a:stretch>
        </p:blipFill>
        <p:spPr>
          <a:xfrm>
            <a:off x="572493" y="1872979"/>
            <a:ext cx="3154693" cy="2522966"/>
          </a:xfrm>
          <a:prstGeom prst="rect">
            <a:avLst/>
          </a:prstGeom>
        </p:spPr>
      </p:pic>
      <p:pic>
        <p:nvPicPr>
          <p:cNvPr id="5" name="run_to_-_jessica_lynn (1)">
            <a:hlinkClick r:id="" action="ppaction://media"/>
            <a:extLst>
              <a:ext uri="{FF2B5EF4-FFF2-40B4-BE49-F238E27FC236}">
                <a16:creationId xmlns:a16="http://schemas.microsoft.com/office/drawing/2014/main" id="{8768D885-414C-1489-CED8-78472A39702F}"/>
              </a:ext>
            </a:extLst>
          </p:cNvPr>
          <p:cNvPicPr>
            <a:picLocks noChangeAspect="1"/>
          </p:cNvPicPr>
          <p:nvPr>
            <a:audioFile r:link="rId1"/>
            <p:extLst>
              <p:ext uri="{DAA4B4D4-6D71-4841-9C94-3DE7FCFB9230}">
                <p14:media xmlns:p14="http://schemas.microsoft.com/office/powerpoint/2010/main" r:embed="rId2">
                  <p14:trim st="6040" end="221701.225"/>
                  <p14:fade out="6000"/>
                </p14:media>
              </p:ext>
            </p:extLst>
          </p:nvPr>
        </p:nvPicPr>
        <p:blipFill>
          <a:blip r:embed="rId6"/>
          <a:stretch>
            <a:fillRect/>
          </a:stretch>
        </p:blipFill>
        <p:spPr>
          <a:xfrm>
            <a:off x="11250018" y="5937852"/>
            <a:ext cx="295275" cy="295275"/>
          </a:xfrm>
          <a:prstGeom prst="rect">
            <a:avLst/>
          </a:prstGeom>
        </p:spPr>
      </p:pic>
    </p:spTree>
    <p:extLst>
      <p:ext uri="{BB962C8B-B14F-4D97-AF65-F5344CB8AC3E}">
        <p14:creationId xmlns:p14="http://schemas.microsoft.com/office/powerpoint/2010/main" val="188018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This Session, We Will…</a:t>
            </a:r>
          </a:p>
        </p:txBody>
      </p:sp>
      <p:graphicFrame>
        <p:nvGraphicFramePr>
          <p:cNvPr id="4" name="Content Placeholder 3">
            <a:extLst>
              <a:ext uri="{FF2B5EF4-FFF2-40B4-BE49-F238E27FC236}">
                <a16:creationId xmlns:a16="http://schemas.microsoft.com/office/drawing/2014/main" id="{C4DB58B9-534D-4B96-91F4-9E6041B324E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3304346927"/>
              </p:ext>
            </p:extLst>
          </p:nvPr>
        </p:nvGraphicFramePr>
        <p:xfrm>
          <a:off x="838200" y="1562100"/>
          <a:ext cx="10515600" cy="4614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1919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91D59-07EB-A1EE-28D6-7001C277AC6B}"/>
              </a:ext>
            </a:extLst>
          </p:cNvPr>
          <p:cNvSpPr>
            <a:spLocks noGrp="1"/>
          </p:cNvSpPr>
          <p:nvPr>
            <p:ph type="title"/>
          </p:nvPr>
        </p:nvSpPr>
        <p:spPr/>
        <p:txBody>
          <a:bodyPr/>
          <a:lstStyle/>
          <a:p>
            <a:r>
              <a:rPr lang="en-US" dirty="0"/>
              <a:t>Mini Lesson Steps</a:t>
            </a:r>
          </a:p>
        </p:txBody>
      </p:sp>
      <p:graphicFrame>
        <p:nvGraphicFramePr>
          <p:cNvPr id="4" name="Diagram 3">
            <a:extLst>
              <a:ext uri="{FF2B5EF4-FFF2-40B4-BE49-F238E27FC236}">
                <a16:creationId xmlns:a16="http://schemas.microsoft.com/office/drawing/2014/main" id="{F2B47ECD-DDB7-55BE-BD80-6E0FAAF5E0CC}"/>
              </a:ext>
            </a:extLst>
          </p:cNvPr>
          <p:cNvGraphicFramePr/>
          <p:nvPr>
            <p:extLst>
              <p:ext uri="{D42A27DB-BD31-4B8C-83A1-F6EECF244321}">
                <p14:modId xmlns:p14="http://schemas.microsoft.com/office/powerpoint/2010/main" val="3580040669"/>
              </p:ext>
            </p:extLst>
          </p:nvPr>
        </p:nvGraphicFramePr>
        <p:xfrm>
          <a:off x="147637" y="1669312"/>
          <a:ext cx="1189672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A folder with a music note&#10;&#10;AI-generated content may be incorrect.">
            <a:extLst>
              <a:ext uri="{FF2B5EF4-FFF2-40B4-BE49-F238E27FC236}">
                <a16:creationId xmlns:a16="http://schemas.microsoft.com/office/drawing/2014/main" id="{D471D113-8B21-CBEC-8C1E-5E8983915514}"/>
              </a:ext>
            </a:extLst>
          </p:cNvPr>
          <p:cNvPicPr>
            <a:picLocks noChangeAspect="1"/>
          </p:cNvPicPr>
          <p:nvPr/>
        </p:nvPicPr>
        <p:blipFill>
          <a:blip r:embed="rId7"/>
          <a:stretch>
            <a:fillRect/>
          </a:stretch>
        </p:blipFill>
        <p:spPr>
          <a:xfrm>
            <a:off x="9501897" y="4378645"/>
            <a:ext cx="1795360" cy="1795360"/>
          </a:xfrm>
          <a:prstGeom prst="rect">
            <a:avLst/>
          </a:prstGeom>
        </p:spPr>
      </p:pic>
    </p:spTree>
    <p:extLst>
      <p:ext uri="{BB962C8B-B14F-4D97-AF65-F5344CB8AC3E}">
        <p14:creationId xmlns:p14="http://schemas.microsoft.com/office/powerpoint/2010/main" val="33823286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A952E-341E-ED41-E879-4D000B24147C}"/>
              </a:ext>
            </a:extLst>
          </p:cNvPr>
          <p:cNvSpPr>
            <a:spLocks noGrp="1"/>
          </p:cNvSpPr>
          <p:nvPr>
            <p:ph type="title"/>
          </p:nvPr>
        </p:nvSpPr>
        <p:spPr/>
        <p:txBody>
          <a:bodyPr/>
          <a:lstStyle/>
          <a:p>
            <a:r>
              <a:rPr lang="en-US" dirty="0"/>
              <a:t>Choose a Pronunciation Target</a:t>
            </a:r>
          </a:p>
        </p:txBody>
      </p:sp>
      <p:sp>
        <p:nvSpPr>
          <p:cNvPr id="3" name="Content Placeholder 2">
            <a:extLst>
              <a:ext uri="{FF2B5EF4-FFF2-40B4-BE49-F238E27FC236}">
                <a16:creationId xmlns:a16="http://schemas.microsoft.com/office/drawing/2014/main" id="{E3B0B496-AD25-8D00-89AD-FD32C7F4A97F}"/>
              </a:ext>
            </a:extLst>
          </p:cNvPr>
          <p:cNvSpPr>
            <a:spLocks noGrp="1"/>
          </p:cNvSpPr>
          <p:nvPr>
            <p:ph idx="1"/>
          </p:nvPr>
        </p:nvSpPr>
        <p:spPr>
          <a:xfrm>
            <a:off x="613145" y="1449387"/>
            <a:ext cx="10962169" cy="836613"/>
          </a:xfrm>
        </p:spPr>
        <p:txBody>
          <a:bodyPr/>
          <a:lstStyle/>
          <a:p>
            <a:pPr marL="0" indent="0">
              <a:buNone/>
            </a:pPr>
            <a:r>
              <a:rPr lang="en-US" b="1" dirty="0"/>
              <a:t>Pronunciation Target Examples</a:t>
            </a:r>
            <a:endParaRPr lang="en-US" dirty="0"/>
          </a:p>
          <a:p>
            <a:endParaRPr lang="en-US" dirty="0"/>
          </a:p>
        </p:txBody>
      </p:sp>
      <p:graphicFrame>
        <p:nvGraphicFramePr>
          <p:cNvPr id="4" name="Diagram 3">
            <a:extLst>
              <a:ext uri="{FF2B5EF4-FFF2-40B4-BE49-F238E27FC236}">
                <a16:creationId xmlns:a16="http://schemas.microsoft.com/office/drawing/2014/main" id="{2A9EC732-0860-D3D4-5AD2-B0E7977C679B}"/>
              </a:ext>
            </a:extLst>
          </p:cNvPr>
          <p:cNvGraphicFramePr/>
          <p:nvPr>
            <p:extLst>
              <p:ext uri="{D42A27DB-BD31-4B8C-83A1-F6EECF244321}">
                <p14:modId xmlns:p14="http://schemas.microsoft.com/office/powerpoint/2010/main" val="3202349987"/>
              </p:ext>
            </p:extLst>
          </p:nvPr>
        </p:nvGraphicFramePr>
        <p:xfrm>
          <a:off x="1765300" y="2286000"/>
          <a:ext cx="8128000" cy="3876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85642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F5D57-F0CF-0EBE-7CBE-7C2DDCB869E1}"/>
              </a:ext>
            </a:extLst>
          </p:cNvPr>
          <p:cNvSpPr>
            <a:spLocks noGrp="1"/>
          </p:cNvSpPr>
          <p:nvPr>
            <p:ph type="title"/>
          </p:nvPr>
        </p:nvSpPr>
        <p:spPr/>
        <p:txBody>
          <a:bodyPr/>
          <a:lstStyle/>
          <a:p>
            <a:r>
              <a:rPr lang="en-US" dirty="0"/>
              <a:t>Step 1: Warm-Up</a:t>
            </a:r>
          </a:p>
        </p:txBody>
      </p:sp>
      <p:sp>
        <p:nvSpPr>
          <p:cNvPr id="3" name="Content Placeholder 2">
            <a:extLst>
              <a:ext uri="{FF2B5EF4-FFF2-40B4-BE49-F238E27FC236}">
                <a16:creationId xmlns:a16="http://schemas.microsoft.com/office/drawing/2014/main" id="{A8A9733C-6F21-41B3-995B-BD5250A507B7}"/>
              </a:ext>
            </a:extLst>
          </p:cNvPr>
          <p:cNvSpPr>
            <a:spLocks noGrp="1"/>
          </p:cNvSpPr>
          <p:nvPr>
            <p:ph idx="1"/>
          </p:nvPr>
        </p:nvSpPr>
        <p:spPr>
          <a:xfrm>
            <a:off x="613145" y="1346624"/>
            <a:ext cx="5917464" cy="711200"/>
          </a:xfrm>
        </p:spPr>
        <p:txBody>
          <a:bodyPr>
            <a:normAutofit/>
          </a:bodyPr>
          <a:lstStyle/>
          <a:p>
            <a:pPr marL="0" indent="0">
              <a:buNone/>
            </a:pPr>
            <a:r>
              <a:rPr lang="en-US" b="1" dirty="0"/>
              <a:t>Student Prompt – Think &amp; Share:</a:t>
            </a:r>
            <a:endParaRPr lang="en-US" dirty="0"/>
          </a:p>
          <a:p>
            <a:endParaRPr lang="en-US" dirty="0"/>
          </a:p>
          <a:p>
            <a:endParaRPr lang="en-US" dirty="0"/>
          </a:p>
          <a:p>
            <a:endParaRPr lang="en-US" dirty="0"/>
          </a:p>
          <a:p>
            <a:pPr marL="0" indent="0">
              <a:buNone/>
            </a:pPr>
            <a:endParaRPr lang="en-US" dirty="0"/>
          </a:p>
        </p:txBody>
      </p:sp>
      <p:sp>
        <p:nvSpPr>
          <p:cNvPr id="4" name="Wave 3">
            <a:extLst>
              <a:ext uri="{FF2B5EF4-FFF2-40B4-BE49-F238E27FC236}">
                <a16:creationId xmlns:a16="http://schemas.microsoft.com/office/drawing/2014/main" id="{CFCA87FF-A0BD-7F21-C2E7-6719F04135EF}"/>
              </a:ext>
            </a:extLst>
          </p:cNvPr>
          <p:cNvSpPr/>
          <p:nvPr/>
        </p:nvSpPr>
        <p:spPr>
          <a:xfrm>
            <a:off x="1957387" y="2122911"/>
            <a:ext cx="7858125" cy="1990725"/>
          </a:xfrm>
          <a:prstGeom prst="wav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D74"/>
                </a:solidFill>
              </a:rPr>
              <a:t>When you feel confused, sad, or emotional…</a:t>
            </a:r>
            <a:br>
              <a:rPr lang="en-US" sz="2800" dirty="0">
                <a:solidFill>
                  <a:srgbClr val="002D74"/>
                </a:solidFill>
              </a:rPr>
            </a:br>
            <a:r>
              <a:rPr lang="en-US" sz="2800" dirty="0">
                <a:solidFill>
                  <a:srgbClr val="002D74"/>
                </a:solidFill>
              </a:rPr>
              <a:t>	 </a:t>
            </a:r>
            <a:r>
              <a:rPr lang="en-US" sz="2800" b="1" dirty="0">
                <a:solidFill>
                  <a:srgbClr val="002D74"/>
                </a:solidFill>
              </a:rPr>
              <a:t>Who or what do you want to run to?</a:t>
            </a:r>
          </a:p>
        </p:txBody>
      </p:sp>
      <p:sp>
        <p:nvSpPr>
          <p:cNvPr id="5" name="Thought Bubble: Cloud 4">
            <a:extLst>
              <a:ext uri="{FF2B5EF4-FFF2-40B4-BE49-F238E27FC236}">
                <a16:creationId xmlns:a16="http://schemas.microsoft.com/office/drawing/2014/main" id="{A8742136-7334-23C6-86C7-DA550623B78B}"/>
              </a:ext>
            </a:extLst>
          </p:cNvPr>
          <p:cNvSpPr/>
          <p:nvPr/>
        </p:nvSpPr>
        <p:spPr>
          <a:xfrm>
            <a:off x="6360533" y="4361286"/>
            <a:ext cx="1657350" cy="1266825"/>
          </a:xfrm>
          <a:prstGeom prst="cloud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D74"/>
                </a:solidFill>
              </a:rPr>
              <a:t>Music</a:t>
            </a:r>
            <a:endParaRPr lang="en-US" dirty="0">
              <a:solidFill>
                <a:srgbClr val="002D74"/>
              </a:solidFill>
            </a:endParaRPr>
          </a:p>
        </p:txBody>
      </p:sp>
      <p:sp>
        <p:nvSpPr>
          <p:cNvPr id="7" name="Thought Bubble: Cloud 6">
            <a:extLst>
              <a:ext uri="{FF2B5EF4-FFF2-40B4-BE49-F238E27FC236}">
                <a16:creationId xmlns:a16="http://schemas.microsoft.com/office/drawing/2014/main" id="{C118884C-0D18-FB63-EF34-ADC109D5E62A}"/>
              </a:ext>
            </a:extLst>
          </p:cNvPr>
          <p:cNvSpPr/>
          <p:nvPr/>
        </p:nvSpPr>
        <p:spPr>
          <a:xfrm>
            <a:off x="9271370" y="4110037"/>
            <a:ext cx="1657350" cy="1266825"/>
          </a:xfrm>
          <a:prstGeom prst="cloud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D74"/>
                </a:solidFill>
              </a:rPr>
              <a:t>Being alone</a:t>
            </a:r>
          </a:p>
        </p:txBody>
      </p:sp>
      <p:sp>
        <p:nvSpPr>
          <p:cNvPr id="8" name="Thought Bubble: Cloud 7">
            <a:extLst>
              <a:ext uri="{FF2B5EF4-FFF2-40B4-BE49-F238E27FC236}">
                <a16:creationId xmlns:a16="http://schemas.microsoft.com/office/drawing/2014/main" id="{66D12077-5AD5-A4DB-B065-65D888F2BE8C}"/>
              </a:ext>
            </a:extLst>
          </p:cNvPr>
          <p:cNvSpPr/>
          <p:nvPr/>
        </p:nvSpPr>
        <p:spPr>
          <a:xfrm>
            <a:off x="4099016" y="4016374"/>
            <a:ext cx="1724025" cy="1266825"/>
          </a:xfrm>
          <a:prstGeom prst="cloud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D74"/>
                </a:solidFill>
              </a:rPr>
              <a:t>A place</a:t>
            </a:r>
          </a:p>
        </p:txBody>
      </p:sp>
      <p:sp>
        <p:nvSpPr>
          <p:cNvPr id="9" name="Thought Bubble: Cloud 8">
            <a:extLst>
              <a:ext uri="{FF2B5EF4-FFF2-40B4-BE49-F238E27FC236}">
                <a16:creationId xmlns:a16="http://schemas.microsoft.com/office/drawing/2014/main" id="{08E66E52-0CD8-C888-A604-097258ACE73E}"/>
              </a:ext>
            </a:extLst>
          </p:cNvPr>
          <p:cNvSpPr/>
          <p:nvPr/>
        </p:nvSpPr>
        <p:spPr>
          <a:xfrm>
            <a:off x="1015447" y="4032249"/>
            <a:ext cx="1994270" cy="1422400"/>
          </a:xfrm>
          <a:prstGeom prst="cloud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002D74"/>
                </a:solidFill>
              </a:rPr>
              <a:t>A person</a:t>
            </a:r>
          </a:p>
        </p:txBody>
      </p:sp>
      <p:pic>
        <p:nvPicPr>
          <p:cNvPr id="10" name="Picture 9" descr="A cartoon of an elephant with headphones on&#10;&#10;AI-generated content may be incorrect.">
            <a:extLst>
              <a:ext uri="{FF2B5EF4-FFF2-40B4-BE49-F238E27FC236}">
                <a16:creationId xmlns:a16="http://schemas.microsoft.com/office/drawing/2014/main" id="{58E4AA9E-0968-A279-14EE-ED4A71C70AB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298711" y="4909767"/>
            <a:ext cx="2235938" cy="2235938"/>
          </a:xfrm>
          <a:prstGeom prst="rect">
            <a:avLst/>
          </a:prstGeom>
        </p:spPr>
      </p:pic>
      <p:pic>
        <p:nvPicPr>
          <p:cNvPr id="11" name="Picture 10" descr="A cartoon of an elephant with headphones on&#10;&#10;AI-generated content may be incorrect.">
            <a:extLst>
              <a:ext uri="{FF2B5EF4-FFF2-40B4-BE49-F238E27FC236}">
                <a16:creationId xmlns:a16="http://schemas.microsoft.com/office/drawing/2014/main" id="{65A6DFC8-D543-8618-133F-8C96E5B6AC5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5456578" y="5157417"/>
            <a:ext cx="2235938" cy="2235938"/>
          </a:xfrm>
          <a:prstGeom prst="rect">
            <a:avLst/>
          </a:prstGeom>
        </p:spPr>
      </p:pic>
      <p:pic>
        <p:nvPicPr>
          <p:cNvPr id="12" name="Picture 11" descr="A cartoon of an elephant with headphones on&#10;&#10;AI-generated content may be incorrect.">
            <a:extLst>
              <a:ext uri="{FF2B5EF4-FFF2-40B4-BE49-F238E27FC236}">
                <a16:creationId xmlns:a16="http://schemas.microsoft.com/office/drawing/2014/main" id="{DE9D08D4-C4FD-B808-8625-ACB1CD7DD6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3312814" y="4909767"/>
            <a:ext cx="2235938" cy="2235938"/>
          </a:xfrm>
          <a:prstGeom prst="rect">
            <a:avLst/>
          </a:prstGeom>
        </p:spPr>
      </p:pic>
      <p:pic>
        <p:nvPicPr>
          <p:cNvPr id="13" name="Picture 12" descr="A cartoon of an elephant with headphones on&#10;&#10;AI-generated content may be incorrect.">
            <a:extLst>
              <a:ext uri="{FF2B5EF4-FFF2-40B4-BE49-F238E27FC236}">
                <a16:creationId xmlns:a16="http://schemas.microsoft.com/office/drawing/2014/main" id="{C411CF48-B617-2E03-2F5C-F52EFA48569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77957" y="5049837"/>
            <a:ext cx="2235938" cy="2235938"/>
          </a:xfrm>
          <a:prstGeom prst="rect">
            <a:avLst/>
          </a:prstGeom>
        </p:spPr>
      </p:pic>
    </p:spTree>
    <p:extLst>
      <p:ext uri="{BB962C8B-B14F-4D97-AF65-F5344CB8AC3E}">
        <p14:creationId xmlns:p14="http://schemas.microsoft.com/office/powerpoint/2010/main" val="3890418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54DE5-7A39-771D-9C04-C78380D1DD5B}"/>
              </a:ext>
            </a:extLst>
          </p:cNvPr>
          <p:cNvSpPr>
            <a:spLocks noGrp="1"/>
          </p:cNvSpPr>
          <p:nvPr>
            <p:ph type="title"/>
          </p:nvPr>
        </p:nvSpPr>
        <p:spPr/>
        <p:txBody>
          <a:bodyPr/>
          <a:lstStyle/>
          <a:p>
            <a:r>
              <a:rPr lang="en-US" dirty="0"/>
              <a:t>Step 2: Lyrics Preview</a:t>
            </a:r>
          </a:p>
        </p:txBody>
      </p:sp>
      <p:sp>
        <p:nvSpPr>
          <p:cNvPr id="3" name="Content Placeholder 2">
            <a:extLst>
              <a:ext uri="{FF2B5EF4-FFF2-40B4-BE49-F238E27FC236}">
                <a16:creationId xmlns:a16="http://schemas.microsoft.com/office/drawing/2014/main" id="{2132332F-A38D-7158-1ADB-8FDE70149D04}"/>
              </a:ext>
            </a:extLst>
          </p:cNvPr>
          <p:cNvSpPr>
            <a:spLocks noGrp="1"/>
          </p:cNvSpPr>
          <p:nvPr>
            <p:ph idx="1"/>
          </p:nvPr>
        </p:nvSpPr>
        <p:spPr>
          <a:xfrm>
            <a:off x="616686" y="1466850"/>
            <a:ext cx="10962169" cy="5444250"/>
          </a:xfrm>
        </p:spPr>
        <p:txBody>
          <a:bodyPr>
            <a:normAutofit/>
          </a:bodyPr>
          <a:lstStyle/>
          <a:p>
            <a:pPr marL="0" indent="0">
              <a:buNone/>
            </a:pPr>
            <a:r>
              <a:rPr lang="en-US" sz="2800" b="1" dirty="0"/>
              <a:t>Show ONLY these lines:</a:t>
            </a: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sz="2800" b="1" dirty="0"/>
              <a:t>Teacher prompts:</a:t>
            </a:r>
          </a:p>
          <a:p>
            <a:pPr marL="914400"/>
            <a:r>
              <a:rPr lang="en-US" sz="2400" dirty="0"/>
              <a:t>What do you notice about these words?</a:t>
            </a:r>
          </a:p>
          <a:p>
            <a:pPr marL="914400"/>
            <a:r>
              <a:rPr lang="en-US" sz="2400" dirty="0"/>
              <a:t>Do they look </a:t>
            </a:r>
            <a:r>
              <a:rPr lang="en-US" sz="2400" b="1" dirty="0"/>
              <a:t>formal or informal</a:t>
            </a:r>
            <a:r>
              <a:rPr lang="en-US" sz="2400" dirty="0"/>
              <a:t>?</a:t>
            </a:r>
          </a:p>
          <a:p>
            <a:pPr marL="914400"/>
            <a:r>
              <a:rPr lang="en-US" sz="2400" dirty="0"/>
              <a:t>What do you think </a:t>
            </a:r>
            <a:r>
              <a:rPr lang="en-US" sz="2400" i="1" dirty="0" err="1"/>
              <a:t>wanna</a:t>
            </a:r>
            <a:r>
              <a:rPr lang="en-US" sz="2400" dirty="0"/>
              <a:t> means?</a:t>
            </a:r>
          </a:p>
          <a:p>
            <a:endParaRPr lang="en-US" dirty="0"/>
          </a:p>
        </p:txBody>
      </p:sp>
      <p:sp>
        <p:nvSpPr>
          <p:cNvPr id="4" name="Scroll: Horizontal 3">
            <a:extLst>
              <a:ext uri="{FF2B5EF4-FFF2-40B4-BE49-F238E27FC236}">
                <a16:creationId xmlns:a16="http://schemas.microsoft.com/office/drawing/2014/main" id="{1F90D106-5CF4-267E-E9CE-703A3501B839}"/>
              </a:ext>
            </a:extLst>
          </p:cNvPr>
          <p:cNvSpPr/>
          <p:nvPr/>
        </p:nvSpPr>
        <p:spPr>
          <a:xfrm>
            <a:off x="3705225" y="1890712"/>
            <a:ext cx="4781550" cy="2562225"/>
          </a:xfrm>
          <a:prstGeom prst="horizontalScroll">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i="1" dirty="0">
                <a:solidFill>
                  <a:srgbClr val="002D74"/>
                </a:solidFill>
              </a:rPr>
              <a:t>I </a:t>
            </a:r>
            <a:r>
              <a:rPr lang="en-US" sz="2800" i="1" dirty="0" err="1">
                <a:solidFill>
                  <a:srgbClr val="002D74"/>
                </a:solidFill>
              </a:rPr>
              <a:t>wanna</a:t>
            </a:r>
            <a:r>
              <a:rPr lang="en-US" sz="2800" i="1" dirty="0">
                <a:solidFill>
                  <a:srgbClr val="002D74"/>
                </a:solidFill>
              </a:rPr>
              <a:t> run to</a:t>
            </a:r>
            <a:br>
              <a:rPr lang="en-US" sz="2800" dirty="0">
                <a:solidFill>
                  <a:srgbClr val="002D74"/>
                </a:solidFill>
              </a:rPr>
            </a:br>
            <a:r>
              <a:rPr lang="en-US" sz="2800" i="1" dirty="0">
                <a:solidFill>
                  <a:srgbClr val="002D74"/>
                </a:solidFill>
              </a:rPr>
              <a:t>I’m </a:t>
            </a:r>
            <a:r>
              <a:rPr lang="en-US" sz="2800" i="1" dirty="0" err="1">
                <a:solidFill>
                  <a:srgbClr val="002D74"/>
                </a:solidFill>
              </a:rPr>
              <a:t>tryin</a:t>
            </a:r>
            <a:r>
              <a:rPr lang="en-US" sz="2800" i="1" dirty="0">
                <a:solidFill>
                  <a:srgbClr val="002D74"/>
                </a:solidFill>
              </a:rPr>
              <a:t>’ my best</a:t>
            </a:r>
            <a:br>
              <a:rPr lang="en-US" sz="2800" dirty="0">
                <a:solidFill>
                  <a:srgbClr val="002D74"/>
                </a:solidFill>
              </a:rPr>
            </a:br>
            <a:r>
              <a:rPr lang="en-US" sz="2800" i="1" dirty="0">
                <a:solidFill>
                  <a:srgbClr val="002D74"/>
                </a:solidFill>
              </a:rPr>
              <a:t>I’ve lied to myself for so long</a:t>
            </a:r>
            <a:endParaRPr lang="en-US" sz="2800" dirty="0">
              <a:solidFill>
                <a:srgbClr val="002D74"/>
              </a:solidFill>
            </a:endParaRPr>
          </a:p>
          <a:p>
            <a:pPr algn="ctr"/>
            <a:endParaRPr lang="en-US" dirty="0"/>
          </a:p>
        </p:txBody>
      </p:sp>
      <p:pic>
        <p:nvPicPr>
          <p:cNvPr id="6" name="Picture 5" descr="A record player and speakers&#10;&#10;AI-generated content may be incorrect.">
            <a:extLst>
              <a:ext uri="{FF2B5EF4-FFF2-40B4-BE49-F238E27FC236}">
                <a16:creationId xmlns:a16="http://schemas.microsoft.com/office/drawing/2014/main" id="{55DCA982-51B2-8FF7-F07B-BAAC58926648}"/>
              </a:ext>
            </a:extLst>
          </p:cNvPr>
          <p:cNvPicPr>
            <a:picLocks noChangeAspect="1"/>
          </p:cNvPicPr>
          <p:nvPr/>
        </p:nvPicPr>
        <p:blipFill>
          <a:blip r:embed="rId2"/>
          <a:stretch>
            <a:fillRect/>
          </a:stretch>
        </p:blipFill>
        <p:spPr>
          <a:xfrm>
            <a:off x="8743950" y="3838575"/>
            <a:ext cx="3019425" cy="3019425"/>
          </a:xfrm>
          <a:prstGeom prst="rect">
            <a:avLst/>
          </a:prstGeom>
        </p:spPr>
      </p:pic>
    </p:spTree>
    <p:extLst>
      <p:ext uri="{BB962C8B-B14F-4D97-AF65-F5344CB8AC3E}">
        <p14:creationId xmlns:p14="http://schemas.microsoft.com/office/powerpoint/2010/main" val="1971497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085E3-BA32-7DEE-7B04-3F8C6E53E337}"/>
              </a:ext>
            </a:extLst>
          </p:cNvPr>
          <p:cNvSpPr>
            <a:spLocks noGrp="1"/>
          </p:cNvSpPr>
          <p:nvPr>
            <p:ph type="title"/>
          </p:nvPr>
        </p:nvSpPr>
        <p:spPr/>
        <p:txBody>
          <a:bodyPr/>
          <a:lstStyle/>
          <a:p>
            <a:r>
              <a:rPr lang="en-US" dirty="0"/>
              <a:t>Step 3: 1</a:t>
            </a:r>
            <a:r>
              <a:rPr lang="en-US" baseline="30000" dirty="0"/>
              <a:t>st</a:t>
            </a:r>
            <a:r>
              <a:rPr lang="en-US" dirty="0"/>
              <a:t> Listen</a:t>
            </a:r>
          </a:p>
        </p:txBody>
      </p:sp>
      <p:sp>
        <p:nvSpPr>
          <p:cNvPr id="3" name="Content Placeholder 2">
            <a:extLst>
              <a:ext uri="{FF2B5EF4-FFF2-40B4-BE49-F238E27FC236}">
                <a16:creationId xmlns:a16="http://schemas.microsoft.com/office/drawing/2014/main" id="{6CB43F57-7B1C-045F-AB17-791D10F655C2}"/>
              </a:ext>
            </a:extLst>
          </p:cNvPr>
          <p:cNvSpPr>
            <a:spLocks noGrp="1"/>
          </p:cNvSpPr>
          <p:nvPr>
            <p:ph idx="1"/>
          </p:nvPr>
        </p:nvSpPr>
        <p:spPr>
          <a:xfrm>
            <a:off x="616686" y="1574800"/>
            <a:ext cx="10962169" cy="5161329"/>
          </a:xfrm>
        </p:spPr>
        <p:txBody>
          <a:bodyPr>
            <a:normAutofit lnSpcReduction="10000"/>
          </a:bodyPr>
          <a:lstStyle/>
          <a:p>
            <a:pPr marL="0" indent="0">
              <a:buNone/>
            </a:pPr>
            <a:r>
              <a:rPr lang="en-US" b="1" dirty="0"/>
              <a:t>Listen and check what you hear:</a:t>
            </a:r>
          </a:p>
          <a:p>
            <a:pPr marL="0" indent="0">
              <a:buNone/>
            </a:pPr>
            <a:endParaRPr lang="en-US" dirty="0"/>
          </a:p>
          <a:p>
            <a:pPr marL="628650" indent="0">
              <a:buNone/>
            </a:pPr>
            <a:r>
              <a:rPr lang="en-US" dirty="0"/>
              <a:t>☐ I want to</a:t>
            </a:r>
            <a:br>
              <a:rPr lang="en-US" dirty="0"/>
            </a:br>
            <a:r>
              <a:rPr lang="en-US" dirty="0"/>
              <a:t>☐ I </a:t>
            </a:r>
            <a:r>
              <a:rPr lang="en-US" dirty="0" err="1"/>
              <a:t>wanna</a:t>
            </a:r>
            <a:br>
              <a:rPr lang="en-US" dirty="0"/>
            </a:br>
            <a:r>
              <a:rPr lang="en-US" dirty="0"/>
              <a:t>☐ I am trying</a:t>
            </a:r>
            <a:br>
              <a:rPr lang="en-US" dirty="0"/>
            </a:br>
            <a:r>
              <a:rPr lang="en-US" dirty="0"/>
              <a:t>☐ I’m </a:t>
            </a:r>
            <a:r>
              <a:rPr lang="en-US" dirty="0" err="1"/>
              <a:t>tryin</a:t>
            </a:r>
            <a:r>
              <a:rPr lang="en-US" dirty="0"/>
              <a:t>’</a:t>
            </a:r>
            <a:br>
              <a:rPr lang="en-US" dirty="0"/>
            </a:br>
            <a:r>
              <a:rPr lang="en-US" dirty="0"/>
              <a:t>☐ I have lied</a:t>
            </a:r>
            <a:br>
              <a:rPr lang="en-US" dirty="0"/>
            </a:br>
            <a:r>
              <a:rPr lang="en-US" dirty="0"/>
              <a:t>☐ I’ve lied</a:t>
            </a:r>
          </a:p>
          <a:p>
            <a:pPr marL="0" indent="0">
              <a:buNone/>
            </a:pPr>
            <a:endParaRPr lang="en-US" dirty="0"/>
          </a:p>
          <a:p>
            <a:r>
              <a:rPr lang="en-US" dirty="0"/>
              <a:t>(Play 30–40 seconds of the song)</a:t>
            </a:r>
          </a:p>
        </p:txBody>
      </p:sp>
      <p:pic>
        <p:nvPicPr>
          <p:cNvPr id="6" name="Picture 5" descr="A green cd with a white center&#10;&#10;AI-generated content may be incorrect.">
            <a:extLst>
              <a:ext uri="{FF2B5EF4-FFF2-40B4-BE49-F238E27FC236}">
                <a16:creationId xmlns:a16="http://schemas.microsoft.com/office/drawing/2014/main" id="{D9F3DA8A-266B-19E0-7C50-C4237C130140}"/>
              </a:ext>
            </a:extLst>
          </p:cNvPr>
          <p:cNvPicPr>
            <a:picLocks noChangeAspect="1"/>
          </p:cNvPicPr>
          <p:nvPr/>
        </p:nvPicPr>
        <p:blipFill>
          <a:blip r:embed="rId4"/>
          <a:stretch>
            <a:fillRect/>
          </a:stretch>
        </p:blipFill>
        <p:spPr>
          <a:xfrm>
            <a:off x="10351534" y="5161329"/>
            <a:ext cx="1574800" cy="1574800"/>
          </a:xfrm>
          <a:prstGeom prst="rect">
            <a:avLst/>
          </a:prstGeom>
        </p:spPr>
      </p:pic>
      <p:pic>
        <p:nvPicPr>
          <p:cNvPr id="5" name="run_to_-_jessica_lynn (1)">
            <a:hlinkClick r:id="" action="ppaction://media"/>
            <a:extLst>
              <a:ext uri="{FF2B5EF4-FFF2-40B4-BE49-F238E27FC236}">
                <a16:creationId xmlns:a16="http://schemas.microsoft.com/office/drawing/2014/main" id="{D2A9E5A1-0D74-3AE7-E66E-E18C27CC348B}"/>
              </a:ext>
            </a:extLst>
          </p:cNvPr>
          <p:cNvPicPr>
            <a:picLocks noChangeAspect="1"/>
          </p:cNvPicPr>
          <p:nvPr>
            <a:audioFile r:link="rId1"/>
            <p:extLst>
              <p:ext uri="{DAA4B4D4-6D71-4841-9C94-3DE7FCFB9230}">
                <p14:media xmlns:p14="http://schemas.microsoft.com/office/powerpoint/2010/main" r:embed="rId2">
                  <p14:trim st="53000" end="183701.225"/>
                </p14:media>
              </p:ext>
            </p:extLst>
          </p:nvPr>
        </p:nvPicPr>
        <p:blipFill>
          <a:blip r:embed="rId5"/>
          <a:stretch>
            <a:fillRect/>
          </a:stretch>
        </p:blipFill>
        <p:spPr>
          <a:xfrm>
            <a:off x="10991850" y="5754539"/>
            <a:ext cx="404959" cy="404959"/>
          </a:xfrm>
          <a:prstGeom prst="rect">
            <a:avLst/>
          </a:prstGeom>
        </p:spPr>
      </p:pic>
      <p:pic>
        <p:nvPicPr>
          <p:cNvPr id="10" name="Picture 9" descr="A metal sign with blue text&#10;&#10;AI-generated content may be incorrect.">
            <a:extLst>
              <a:ext uri="{FF2B5EF4-FFF2-40B4-BE49-F238E27FC236}">
                <a16:creationId xmlns:a16="http://schemas.microsoft.com/office/drawing/2014/main" id="{0DC91DC8-F1A1-71D2-013D-E77983682CC9}"/>
              </a:ext>
            </a:extLst>
          </p:cNvPr>
          <p:cNvPicPr>
            <a:picLocks noChangeAspect="1"/>
          </p:cNvPicPr>
          <p:nvPr/>
        </p:nvPicPr>
        <p:blipFill>
          <a:blip r:embed="rId6"/>
          <a:stretch>
            <a:fillRect/>
          </a:stretch>
        </p:blipFill>
        <p:spPr>
          <a:xfrm>
            <a:off x="6452426" y="2101333"/>
            <a:ext cx="4615624" cy="3076575"/>
          </a:xfrm>
          <a:prstGeom prst="rect">
            <a:avLst/>
          </a:prstGeom>
          <a:ln>
            <a:noFill/>
          </a:ln>
          <a:effectLst>
            <a:outerShdw blurRad="292100" dist="139700" dir="2700000" algn="tl" rotWithShape="0">
              <a:srgbClr val="333333">
                <a:alpha val="65000"/>
              </a:srgbClr>
            </a:outerShdw>
          </a:effectLst>
        </p:spPr>
      </p:pic>
      <p:pic>
        <p:nvPicPr>
          <p:cNvPr id="4" name="Graphic 3" descr="Checkmark with solid fill">
            <a:extLst>
              <a:ext uri="{FF2B5EF4-FFF2-40B4-BE49-F238E27FC236}">
                <a16:creationId xmlns:a16="http://schemas.microsoft.com/office/drawing/2014/main" id="{A1474A47-F53A-5D8D-7D5B-70F24BF23E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4924" y="2971800"/>
            <a:ext cx="485775" cy="485775"/>
          </a:xfrm>
          <a:prstGeom prst="rect">
            <a:avLst/>
          </a:prstGeom>
        </p:spPr>
      </p:pic>
      <p:pic>
        <p:nvPicPr>
          <p:cNvPr id="7" name="Graphic 6" descr="Checkmark with solid fill">
            <a:extLst>
              <a:ext uri="{FF2B5EF4-FFF2-40B4-BE49-F238E27FC236}">
                <a16:creationId xmlns:a16="http://schemas.microsoft.com/office/drawing/2014/main" id="{0E5698E3-426B-E8E8-B03C-E448D78CAD0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4924" y="3810000"/>
            <a:ext cx="485775" cy="485775"/>
          </a:xfrm>
          <a:prstGeom prst="rect">
            <a:avLst/>
          </a:prstGeom>
        </p:spPr>
      </p:pic>
      <p:pic>
        <p:nvPicPr>
          <p:cNvPr id="8" name="Graphic 7" descr="Checkmark with solid fill">
            <a:extLst>
              <a:ext uri="{FF2B5EF4-FFF2-40B4-BE49-F238E27FC236}">
                <a16:creationId xmlns:a16="http://schemas.microsoft.com/office/drawing/2014/main" id="{2950643A-6C7A-39E8-8312-45624166E9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4923" y="4624387"/>
            <a:ext cx="485775" cy="485775"/>
          </a:xfrm>
          <a:prstGeom prst="rect">
            <a:avLst/>
          </a:prstGeom>
        </p:spPr>
      </p:pic>
    </p:spTree>
    <p:extLst>
      <p:ext uri="{BB962C8B-B14F-4D97-AF65-F5344CB8AC3E}">
        <p14:creationId xmlns:p14="http://schemas.microsoft.com/office/powerpoint/2010/main" val="414803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7F7FA-AD50-E391-8FF2-C4CEB5F5B52D}"/>
              </a:ext>
            </a:extLst>
          </p:cNvPr>
          <p:cNvSpPr>
            <a:spLocks noGrp="1"/>
          </p:cNvSpPr>
          <p:nvPr>
            <p:ph type="title"/>
          </p:nvPr>
        </p:nvSpPr>
        <p:spPr/>
        <p:txBody>
          <a:bodyPr/>
          <a:lstStyle/>
          <a:p>
            <a:r>
              <a:rPr lang="en-US" dirty="0"/>
              <a:t>Step 4: Focus on Pronunciation</a:t>
            </a:r>
          </a:p>
        </p:txBody>
      </p:sp>
      <p:sp>
        <p:nvSpPr>
          <p:cNvPr id="3" name="Content Placeholder 2">
            <a:extLst>
              <a:ext uri="{FF2B5EF4-FFF2-40B4-BE49-F238E27FC236}">
                <a16:creationId xmlns:a16="http://schemas.microsoft.com/office/drawing/2014/main" id="{6FBB4C9F-FC61-8CDD-FC95-B8D17F0EA34B}"/>
              </a:ext>
            </a:extLst>
          </p:cNvPr>
          <p:cNvSpPr>
            <a:spLocks noGrp="1"/>
          </p:cNvSpPr>
          <p:nvPr>
            <p:ph idx="1"/>
          </p:nvPr>
        </p:nvSpPr>
        <p:spPr/>
        <p:txBody>
          <a:bodyPr>
            <a:normAutofit lnSpcReduction="10000"/>
          </a:bodyPr>
          <a:lstStyle/>
          <a:p>
            <a:pPr marL="0" indent="0">
              <a:buNone/>
            </a:pPr>
            <a:r>
              <a:rPr lang="en-US" b="1" dirty="0"/>
              <a:t>Model on slide:</a:t>
            </a:r>
          </a:p>
          <a:p>
            <a:r>
              <a:rPr lang="en-US" b="1" dirty="0"/>
              <a:t>Full form → Natural form</a:t>
            </a:r>
            <a:endParaRPr lang="en-US" dirty="0"/>
          </a:p>
          <a:p>
            <a:pPr marL="1371600"/>
            <a:r>
              <a:rPr lang="en-US" i="1" dirty="0"/>
              <a:t>I want to</a:t>
            </a:r>
            <a:r>
              <a:rPr lang="en-US" dirty="0"/>
              <a:t> → </a:t>
            </a:r>
            <a:r>
              <a:rPr lang="en-US" b="1" dirty="0"/>
              <a:t>I </a:t>
            </a:r>
            <a:r>
              <a:rPr lang="en-US" b="1" dirty="0" err="1"/>
              <a:t>wanna</a:t>
            </a:r>
            <a:endParaRPr lang="en-US" dirty="0"/>
          </a:p>
          <a:p>
            <a:pPr marL="1371600"/>
            <a:r>
              <a:rPr lang="en-US" i="1" dirty="0"/>
              <a:t>I am trying</a:t>
            </a:r>
            <a:r>
              <a:rPr lang="en-US" dirty="0"/>
              <a:t> → </a:t>
            </a:r>
            <a:r>
              <a:rPr lang="en-US" b="1" dirty="0"/>
              <a:t>I’m </a:t>
            </a:r>
            <a:r>
              <a:rPr lang="en-US" b="1" dirty="0" err="1"/>
              <a:t>tryin</a:t>
            </a:r>
            <a:r>
              <a:rPr lang="en-US" b="1" dirty="0"/>
              <a:t>’</a:t>
            </a:r>
            <a:endParaRPr lang="en-US" dirty="0"/>
          </a:p>
          <a:p>
            <a:pPr marL="1371600"/>
            <a:r>
              <a:rPr lang="en-US" i="1" dirty="0"/>
              <a:t>I have lied</a:t>
            </a:r>
            <a:r>
              <a:rPr lang="en-US" dirty="0"/>
              <a:t> → </a:t>
            </a:r>
            <a:r>
              <a:rPr lang="en-US" b="1" dirty="0"/>
              <a:t>I’ve lied</a:t>
            </a:r>
            <a:endParaRPr lang="en-US" dirty="0"/>
          </a:p>
          <a:p>
            <a:r>
              <a:rPr lang="en-US" b="1" dirty="0"/>
              <a:t>Choral Practice:</a:t>
            </a:r>
          </a:p>
          <a:p>
            <a:pPr marL="1371600"/>
            <a:r>
              <a:rPr lang="en-US" dirty="0"/>
              <a:t>Say it slowly</a:t>
            </a:r>
          </a:p>
          <a:p>
            <a:pPr marL="1371600"/>
            <a:r>
              <a:rPr lang="en-US" dirty="0"/>
              <a:t>Say it naturally</a:t>
            </a:r>
          </a:p>
          <a:p>
            <a:pPr marL="1371600"/>
            <a:r>
              <a:rPr lang="en-US" dirty="0"/>
              <a:t>Say it </a:t>
            </a:r>
            <a:r>
              <a:rPr lang="en-US" b="1" dirty="0"/>
              <a:t>with emotion</a:t>
            </a:r>
            <a:endParaRPr lang="en-US" dirty="0"/>
          </a:p>
          <a:p>
            <a:endParaRPr lang="en-US" dirty="0"/>
          </a:p>
        </p:txBody>
      </p:sp>
      <p:pic>
        <p:nvPicPr>
          <p:cNvPr id="5" name="Picture 4" descr="A group of people singing&#10;&#10;AI-generated content may be incorrect.">
            <a:extLst>
              <a:ext uri="{FF2B5EF4-FFF2-40B4-BE49-F238E27FC236}">
                <a16:creationId xmlns:a16="http://schemas.microsoft.com/office/drawing/2014/main" id="{51EF4B7C-022A-3EB1-93E9-5FD42993185D}"/>
              </a:ext>
            </a:extLst>
          </p:cNvPr>
          <p:cNvPicPr>
            <a:picLocks noChangeAspect="1"/>
          </p:cNvPicPr>
          <p:nvPr/>
        </p:nvPicPr>
        <p:blipFill>
          <a:blip r:embed="rId2"/>
          <a:srcRect b="10680"/>
          <a:stretch>
            <a:fillRect/>
          </a:stretch>
        </p:blipFill>
        <p:spPr>
          <a:xfrm>
            <a:off x="9248775" y="4229100"/>
            <a:ext cx="2943225" cy="2628900"/>
          </a:xfrm>
          <a:prstGeom prst="rect">
            <a:avLst/>
          </a:prstGeom>
        </p:spPr>
      </p:pic>
    </p:spTree>
    <p:extLst>
      <p:ext uri="{BB962C8B-B14F-4D97-AF65-F5344CB8AC3E}">
        <p14:creationId xmlns:p14="http://schemas.microsoft.com/office/powerpoint/2010/main" val="3002220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3A877-E93B-0D05-0EA6-CEA896153547}"/>
              </a:ext>
            </a:extLst>
          </p:cNvPr>
          <p:cNvSpPr>
            <a:spLocks noGrp="1"/>
          </p:cNvSpPr>
          <p:nvPr>
            <p:ph type="title"/>
          </p:nvPr>
        </p:nvSpPr>
        <p:spPr/>
        <p:txBody>
          <a:bodyPr/>
          <a:lstStyle/>
          <a:p>
            <a:r>
              <a:rPr lang="en-US" dirty="0"/>
              <a:t>Step 5: Post Listening Reflection</a:t>
            </a:r>
          </a:p>
        </p:txBody>
      </p:sp>
      <p:sp>
        <p:nvSpPr>
          <p:cNvPr id="3" name="Content Placeholder 2">
            <a:extLst>
              <a:ext uri="{FF2B5EF4-FFF2-40B4-BE49-F238E27FC236}">
                <a16:creationId xmlns:a16="http://schemas.microsoft.com/office/drawing/2014/main" id="{4262D1B7-89C5-9BA7-AF7B-E9F900EEBBBF}"/>
              </a:ext>
            </a:extLst>
          </p:cNvPr>
          <p:cNvSpPr>
            <a:spLocks noGrp="1"/>
          </p:cNvSpPr>
          <p:nvPr>
            <p:ph idx="1"/>
          </p:nvPr>
        </p:nvSpPr>
        <p:spPr/>
        <p:txBody>
          <a:bodyPr/>
          <a:lstStyle/>
          <a:p>
            <a:pPr marL="0" indent="0">
              <a:buNone/>
            </a:pPr>
            <a:r>
              <a:rPr lang="en-US" b="1" dirty="0"/>
              <a:t>Student reflection (choose one):</a:t>
            </a:r>
          </a:p>
          <a:p>
            <a:pPr marL="0" indent="0">
              <a:buNone/>
            </a:pPr>
            <a:endParaRPr lang="en-US" b="1" dirty="0"/>
          </a:p>
          <a:p>
            <a:pPr marL="0" indent="0">
              <a:buNone/>
            </a:pPr>
            <a:endParaRPr lang="en-US" dirty="0"/>
          </a:p>
          <a:p>
            <a:pPr marL="0" indent="0">
              <a:buNone/>
            </a:pPr>
            <a:endParaRPr lang="en-US" dirty="0"/>
          </a:p>
          <a:p>
            <a:pPr marL="0" indent="0">
              <a:buNone/>
            </a:pPr>
            <a:endParaRPr lang="en-US" dirty="0"/>
          </a:p>
          <a:p>
            <a:pPr marL="0" indent="0">
              <a:buNone/>
            </a:pPr>
            <a:r>
              <a:rPr lang="en-US" dirty="0"/>
              <a:t>Students share with a partner. </a:t>
            </a:r>
          </a:p>
          <a:p>
            <a:endParaRPr lang="en-US" dirty="0"/>
          </a:p>
        </p:txBody>
      </p:sp>
      <p:sp>
        <p:nvSpPr>
          <p:cNvPr id="4" name="Flowchart: Alternate Process 3">
            <a:extLst>
              <a:ext uri="{FF2B5EF4-FFF2-40B4-BE49-F238E27FC236}">
                <a16:creationId xmlns:a16="http://schemas.microsoft.com/office/drawing/2014/main" id="{CB7B41F9-BB60-C027-F728-627F4BF8A51A}"/>
              </a:ext>
            </a:extLst>
          </p:cNvPr>
          <p:cNvSpPr/>
          <p:nvPr/>
        </p:nvSpPr>
        <p:spPr>
          <a:xfrm>
            <a:off x="1085850" y="2662606"/>
            <a:ext cx="10020300" cy="1532787"/>
          </a:xfrm>
          <a:prstGeom prst="flowChartAlternateProcess">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3200" dirty="0">
                <a:solidFill>
                  <a:srgbClr val="002D74"/>
                </a:solidFill>
              </a:rPr>
              <a:t>When I feel overwhelmed, I </a:t>
            </a:r>
            <a:r>
              <a:rPr lang="en-US" sz="3200" dirty="0" err="1">
                <a:solidFill>
                  <a:srgbClr val="002D74"/>
                </a:solidFill>
              </a:rPr>
              <a:t>wanna</a:t>
            </a:r>
            <a:r>
              <a:rPr lang="en-US" sz="3200" dirty="0">
                <a:solidFill>
                  <a:srgbClr val="002D74"/>
                </a:solidFill>
              </a:rPr>
              <a:t> run to __________.</a:t>
            </a:r>
          </a:p>
          <a:p>
            <a:pPr marL="457200" indent="-457200">
              <a:buFont typeface="Arial" panose="020B0604020202020204" pitchFamily="34" charset="0"/>
              <a:buChar char="•"/>
            </a:pPr>
            <a:r>
              <a:rPr lang="en-US" sz="3200" dirty="0">
                <a:solidFill>
                  <a:srgbClr val="002D74"/>
                </a:solidFill>
              </a:rPr>
              <a:t>I’ve told myself __________ for a long time.</a:t>
            </a:r>
          </a:p>
        </p:txBody>
      </p:sp>
    </p:spTree>
    <p:extLst>
      <p:ext uri="{BB962C8B-B14F-4D97-AF65-F5344CB8AC3E}">
        <p14:creationId xmlns:p14="http://schemas.microsoft.com/office/powerpoint/2010/main" val="18754803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1E9F-BFA8-73E6-751A-1B76AEF0AECA}"/>
              </a:ext>
            </a:extLst>
          </p:cNvPr>
          <p:cNvSpPr>
            <a:spLocks noGrp="1"/>
          </p:cNvSpPr>
          <p:nvPr>
            <p:ph type="title"/>
          </p:nvPr>
        </p:nvSpPr>
        <p:spPr/>
        <p:txBody>
          <a:bodyPr/>
          <a:lstStyle/>
          <a:p>
            <a:r>
              <a:rPr lang="en-US" dirty="0"/>
              <a:t>Takeaways</a:t>
            </a:r>
          </a:p>
        </p:txBody>
      </p:sp>
      <p:sp>
        <p:nvSpPr>
          <p:cNvPr id="3" name="Content Placeholder 2">
            <a:extLst>
              <a:ext uri="{FF2B5EF4-FFF2-40B4-BE49-F238E27FC236}">
                <a16:creationId xmlns:a16="http://schemas.microsoft.com/office/drawing/2014/main" id="{9B35DEAB-D03A-A056-774F-E9E01C1641CF}"/>
              </a:ext>
            </a:extLst>
          </p:cNvPr>
          <p:cNvSpPr>
            <a:spLocks noGrp="1"/>
          </p:cNvSpPr>
          <p:nvPr>
            <p:ph idx="1"/>
          </p:nvPr>
        </p:nvSpPr>
        <p:spPr/>
        <p:txBody>
          <a:bodyPr/>
          <a:lstStyle/>
          <a:p>
            <a:pPr marL="0" indent="0">
              <a:buNone/>
            </a:pPr>
            <a:r>
              <a:rPr lang="en-US" b="1" dirty="0"/>
              <a:t>What teachers should notice:</a:t>
            </a:r>
            <a:endParaRPr lang="en-US" dirty="0"/>
          </a:p>
          <a:p>
            <a:pPr marL="857250" indent="0">
              <a:lnSpc>
                <a:spcPct val="150000"/>
              </a:lnSpc>
              <a:buNone/>
            </a:pPr>
            <a:r>
              <a:rPr lang="en-US" dirty="0"/>
              <a:t>✔ Clear pronunciation target</a:t>
            </a:r>
            <a:br>
              <a:rPr lang="en-US" dirty="0"/>
            </a:br>
            <a:r>
              <a:rPr lang="en-US" dirty="0"/>
              <a:t>✔ Short, scaffolded listening</a:t>
            </a:r>
            <a:br>
              <a:rPr lang="en-US" dirty="0"/>
            </a:br>
            <a:r>
              <a:rPr lang="en-US" dirty="0"/>
              <a:t>✔ Minimal explanation</a:t>
            </a:r>
            <a:br>
              <a:rPr lang="en-US" dirty="0"/>
            </a:br>
            <a:r>
              <a:rPr lang="en-US" dirty="0"/>
              <a:t>✔ Emotional engagement</a:t>
            </a:r>
            <a:br>
              <a:rPr lang="en-US" dirty="0"/>
            </a:br>
            <a:r>
              <a:rPr lang="en-US" dirty="0"/>
              <a:t>✔ Speaking at the end</a:t>
            </a:r>
          </a:p>
          <a:p>
            <a:endParaRPr lang="en-US" dirty="0"/>
          </a:p>
        </p:txBody>
      </p:sp>
    </p:spTree>
    <p:extLst>
      <p:ext uri="{BB962C8B-B14F-4D97-AF65-F5344CB8AC3E}">
        <p14:creationId xmlns:p14="http://schemas.microsoft.com/office/powerpoint/2010/main" val="3074166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BE32A-433D-4066-A014-5E09EAE97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86F906-B2B6-47C4-151D-F3C021D06737}"/>
              </a:ext>
            </a:extLst>
          </p:cNvPr>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92DD6E33-A45C-21BA-7A6E-14B096FA6B9C}"/>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sp>
        <p:nvSpPr>
          <p:cNvPr id="6" name="Content Placeholder 5">
            <a:extLst>
              <a:ext uri="{FF2B5EF4-FFF2-40B4-BE49-F238E27FC236}">
                <a16:creationId xmlns:a16="http://schemas.microsoft.com/office/drawing/2014/main" id="{54B56E85-30A7-C1F0-5E97-04A9C0CC2E3E}"/>
              </a:ext>
            </a:extLst>
          </p:cNvPr>
          <p:cNvSpPr>
            <a:spLocks noGrp="1"/>
          </p:cNvSpPr>
          <p:nvPr>
            <p:ph sz="half" idx="2"/>
          </p:nvPr>
        </p:nvSpPr>
        <p:spPr>
          <a:xfrm>
            <a:off x="5144514" y="2071687"/>
            <a:ext cx="5857879" cy="2714626"/>
          </a:xfrm>
        </p:spPr>
        <p:txBody>
          <a:bodyPr>
            <a:normAutofit fontScale="92500" lnSpcReduction="10000"/>
          </a:bodyPr>
          <a:lstStyle/>
          <a:p>
            <a:pPr marL="0" indent="0">
              <a:buNone/>
            </a:pPr>
            <a:endParaRPr lang="en-US" b="1" i="1" u="sng" dirty="0">
              <a:solidFill>
                <a:srgbClr val="333366"/>
              </a:solidFill>
            </a:endParaRPr>
          </a:p>
          <a:p>
            <a:pPr marL="0" indent="0">
              <a:buNone/>
            </a:pPr>
            <a:r>
              <a:rPr lang="en-US" sz="3200" b="1" dirty="0"/>
              <a:t>Thinking about your own classes, which of these Mini Lesson components do you already use, and which one would you like to integrate more intentionally?</a:t>
            </a: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5E5D32BE-C371-32D4-5D9D-1E9D752759ED}"/>
              </a:ext>
            </a:extLst>
          </p:cNvPr>
          <p:cNvPicPr>
            <a:picLocks noChangeAspect="1"/>
          </p:cNvPicPr>
          <p:nvPr/>
        </p:nvPicPr>
        <p:blipFill>
          <a:blip r:embed="rId5"/>
          <a:stretch>
            <a:fillRect/>
          </a:stretch>
        </p:blipFill>
        <p:spPr>
          <a:xfrm>
            <a:off x="535721" y="1388547"/>
            <a:ext cx="4608793" cy="4608793"/>
          </a:xfrm>
          <a:prstGeom prst="rect">
            <a:avLst/>
          </a:prstGeom>
        </p:spPr>
      </p:pic>
      <p:sp>
        <p:nvSpPr>
          <p:cNvPr id="3" name="Content Placeholder 5">
            <a:extLst>
              <a:ext uri="{FF2B5EF4-FFF2-40B4-BE49-F238E27FC236}">
                <a16:creationId xmlns:a16="http://schemas.microsoft.com/office/drawing/2014/main" id="{09F73D8B-90CA-3952-320F-613E05B4A79F}"/>
              </a:ext>
            </a:extLst>
          </p:cNvPr>
          <p:cNvSpPr txBox="1">
            <a:spLocks/>
          </p:cNvSpPr>
          <p:nvPr/>
        </p:nvSpPr>
        <p:spPr>
          <a:xfrm>
            <a:off x="5144514" y="4625695"/>
            <a:ext cx="5721977" cy="1873809"/>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0"/>
              </a:spcBef>
              <a:spcAft>
                <a:spcPts val="1000"/>
              </a:spcAft>
              <a:buFont typeface="Arial"/>
              <a:buChar char="•"/>
              <a:defRPr sz="2800" kern="1200">
                <a:solidFill>
                  <a:srgbClr val="002D74"/>
                </a:solidFill>
                <a:latin typeface="+mn-lt"/>
                <a:ea typeface="+mn-ea"/>
                <a:cs typeface="+mn-cs"/>
              </a:defRPr>
            </a:lvl1pPr>
            <a:lvl2pPr marL="685800" indent="-228600" algn="l" defTabSz="914400" rtl="0" eaLnBrk="1" latinLnBrk="0" hangingPunct="1">
              <a:lnSpc>
                <a:spcPct val="100000"/>
              </a:lnSpc>
              <a:spcBef>
                <a:spcPts val="0"/>
              </a:spcBef>
              <a:spcAft>
                <a:spcPts val="1000"/>
              </a:spcAft>
              <a:buFont typeface="Arial"/>
              <a:buChar char="•"/>
              <a:defRPr sz="2400" kern="1200">
                <a:solidFill>
                  <a:srgbClr val="002D74"/>
                </a:solidFill>
                <a:latin typeface="+mn-lt"/>
                <a:ea typeface="+mn-ea"/>
                <a:cs typeface="+mn-cs"/>
              </a:defRPr>
            </a:lvl2pPr>
            <a:lvl3pPr marL="1143000" indent="-228600" algn="l" defTabSz="914400" rtl="0" eaLnBrk="1" latinLnBrk="0" hangingPunct="1">
              <a:lnSpc>
                <a:spcPct val="100000"/>
              </a:lnSpc>
              <a:spcBef>
                <a:spcPts val="0"/>
              </a:spcBef>
              <a:spcAft>
                <a:spcPts val="1000"/>
              </a:spcAft>
              <a:buFont typeface="Arial"/>
              <a:buChar char="•"/>
              <a:defRPr sz="2000" kern="1200">
                <a:solidFill>
                  <a:srgbClr val="002D74"/>
                </a:solidFill>
                <a:latin typeface="+mn-lt"/>
                <a:ea typeface="+mn-ea"/>
                <a:cs typeface="+mn-cs"/>
              </a:defRPr>
            </a:lvl3pPr>
            <a:lvl4pPr marL="16002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4pPr>
            <a:lvl5pPr marL="2057400" indent="-228600" algn="l" defTabSz="914400" rtl="0" eaLnBrk="1" latinLnBrk="0" hangingPunct="1">
              <a:lnSpc>
                <a:spcPct val="100000"/>
              </a:lnSpc>
              <a:spcBef>
                <a:spcPts val="0"/>
              </a:spcBef>
              <a:spcAft>
                <a:spcPts val="1000"/>
              </a:spcAft>
              <a:buFont typeface="Arial"/>
              <a:buChar char="•"/>
              <a:defRPr sz="1800" kern="1200">
                <a:solidFill>
                  <a:srgbClr val="002D74"/>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b="1" i="1" u="sng" dirty="0">
              <a:solidFill>
                <a:srgbClr val="333366"/>
              </a:solidFill>
            </a:endParaRPr>
          </a:p>
          <a:p>
            <a:pPr marL="0" indent="0">
              <a:buFont typeface="Arial"/>
              <a:buNone/>
            </a:pPr>
            <a:r>
              <a:rPr lang="en-US" sz="2400" dirty="0"/>
              <a:t>Mini Lesson Steps: </a:t>
            </a:r>
          </a:p>
          <a:p>
            <a:pPr marL="0" indent="0">
              <a:buFont typeface="Arial"/>
              <a:buNone/>
            </a:pPr>
            <a:r>
              <a:rPr lang="en-US" sz="2400" dirty="0"/>
              <a:t>Warm-up, lyric preview, listening, pronunciation, reflection </a:t>
            </a:r>
            <a:endParaRPr lang="en-US" sz="2400" dirty="0">
              <a:solidFill>
                <a:srgbClr val="333366"/>
              </a:solidFill>
            </a:endParaRPr>
          </a:p>
        </p:txBody>
      </p:sp>
      <p:pic>
        <p:nvPicPr>
          <p:cNvPr id="9" name="Picture 8" descr="A colorful piano keyboard&#10;&#10;AI-generated content may be incorrect.">
            <a:extLst>
              <a:ext uri="{FF2B5EF4-FFF2-40B4-BE49-F238E27FC236}">
                <a16:creationId xmlns:a16="http://schemas.microsoft.com/office/drawing/2014/main" id="{06497C37-A5E2-2CBA-139E-8B3110FDA25D}"/>
              </a:ext>
            </a:extLst>
          </p:cNvPr>
          <p:cNvPicPr>
            <a:picLocks noChangeAspect="1"/>
          </p:cNvPicPr>
          <p:nvPr/>
        </p:nvPicPr>
        <p:blipFill>
          <a:blip r:embed="rId6"/>
          <a:stretch>
            <a:fillRect/>
          </a:stretch>
        </p:blipFill>
        <p:spPr>
          <a:xfrm>
            <a:off x="10043856" y="4915950"/>
            <a:ext cx="1490920" cy="1490920"/>
          </a:xfrm>
          <a:prstGeom prst="rect">
            <a:avLst/>
          </a:prstGeom>
        </p:spPr>
      </p:pic>
    </p:spTree>
    <p:extLst>
      <p:ext uri="{BB962C8B-B14F-4D97-AF65-F5344CB8AC3E}">
        <p14:creationId xmlns:p14="http://schemas.microsoft.com/office/powerpoint/2010/main" val="2720659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This session, We Learned How…</a:t>
            </a:r>
          </a:p>
        </p:txBody>
      </p:sp>
      <p:graphicFrame>
        <p:nvGraphicFramePr>
          <p:cNvPr id="4" name="Content Placeholder 3">
            <a:extLst>
              <a:ext uri="{FF2B5EF4-FFF2-40B4-BE49-F238E27FC236}">
                <a16:creationId xmlns:a16="http://schemas.microsoft.com/office/drawing/2014/main" id="{C4DB58B9-534D-4B96-91F4-9E6041B324E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044603769"/>
              </p:ext>
            </p:extLst>
          </p:nvPr>
        </p:nvGraphicFramePr>
        <p:xfrm>
          <a:off x="391631" y="1552576"/>
          <a:ext cx="10962169" cy="46243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Checkmark">
            <a:extLst>
              <a:ext uri="{FF2B5EF4-FFF2-40B4-BE49-F238E27FC236}">
                <a16:creationId xmlns:a16="http://schemas.microsoft.com/office/drawing/2014/main" id="{58B37875-3898-40C2-BF67-9D0FF77026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81772" y="1858962"/>
            <a:ext cx="914400" cy="914400"/>
          </a:xfrm>
          <a:prstGeom prst="rect">
            <a:avLst/>
          </a:prstGeom>
        </p:spPr>
      </p:pic>
      <p:pic>
        <p:nvPicPr>
          <p:cNvPr id="7" name="Graphic 6" descr="Checkmark">
            <a:extLst>
              <a:ext uri="{FF2B5EF4-FFF2-40B4-BE49-F238E27FC236}">
                <a16:creationId xmlns:a16="http://schemas.microsoft.com/office/drawing/2014/main" id="{8B525DF7-D76C-490A-A2CB-B27080E00F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81772" y="3412331"/>
            <a:ext cx="914400" cy="914400"/>
          </a:xfrm>
          <a:prstGeom prst="rect">
            <a:avLst/>
          </a:prstGeom>
        </p:spPr>
      </p:pic>
      <p:pic>
        <p:nvPicPr>
          <p:cNvPr id="8" name="Graphic 7" descr="Checkmark">
            <a:extLst>
              <a:ext uri="{FF2B5EF4-FFF2-40B4-BE49-F238E27FC236}">
                <a16:creationId xmlns:a16="http://schemas.microsoft.com/office/drawing/2014/main" id="{44148E10-84C0-45DB-87D5-A66ED50587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81772" y="4965700"/>
            <a:ext cx="914400" cy="914400"/>
          </a:xfrm>
          <a:prstGeom prst="rect">
            <a:avLst/>
          </a:prstGeom>
        </p:spPr>
      </p:pic>
    </p:spTree>
    <p:extLst>
      <p:ext uri="{BB962C8B-B14F-4D97-AF65-F5344CB8AC3E}">
        <p14:creationId xmlns:p14="http://schemas.microsoft.com/office/powerpoint/2010/main" val="3117773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E79DE54E-2F7A-4817-BBE2-967D3A72AC98}"/>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pic>
        <p:nvPicPr>
          <p:cNvPr id="7" name="Picture 6" descr="A blue guitar with black strings&#10;&#10;AI-generated content may be incorrect.">
            <a:extLst>
              <a:ext uri="{FF2B5EF4-FFF2-40B4-BE49-F238E27FC236}">
                <a16:creationId xmlns:a16="http://schemas.microsoft.com/office/drawing/2014/main" id="{B972FA67-5824-60DF-5E71-C218C959E3C4}"/>
              </a:ext>
            </a:extLst>
          </p:cNvPr>
          <p:cNvPicPr>
            <a:picLocks noChangeAspect="1"/>
          </p:cNvPicPr>
          <p:nvPr/>
        </p:nvPicPr>
        <p:blipFill>
          <a:blip r:embed="rId5"/>
          <a:stretch>
            <a:fillRect/>
          </a:stretch>
        </p:blipFill>
        <p:spPr>
          <a:xfrm>
            <a:off x="9961918" y="4490125"/>
            <a:ext cx="1983664" cy="1983664"/>
          </a:xfrm>
          <a:prstGeom prst="rect">
            <a:avLst/>
          </a:prstGeom>
        </p:spPr>
      </p:pic>
      <p:sp>
        <p:nvSpPr>
          <p:cNvPr id="6" name="Content Placeholder 5">
            <a:extLst>
              <a:ext uri="{FF2B5EF4-FFF2-40B4-BE49-F238E27FC236}">
                <a16:creationId xmlns:a16="http://schemas.microsoft.com/office/drawing/2014/main" id="{4C4DD3A4-5E1D-4774-99BD-100A58D4558F}"/>
              </a:ext>
            </a:extLst>
          </p:cNvPr>
          <p:cNvSpPr>
            <a:spLocks noGrp="1"/>
          </p:cNvSpPr>
          <p:nvPr>
            <p:ph sz="half" idx="2"/>
          </p:nvPr>
        </p:nvSpPr>
        <p:spPr>
          <a:xfrm>
            <a:off x="5084201" y="1727272"/>
            <a:ext cx="5857879" cy="2714626"/>
          </a:xfrm>
        </p:spPr>
        <p:txBody>
          <a:bodyPr>
            <a:normAutofit/>
          </a:bodyPr>
          <a:lstStyle/>
          <a:p>
            <a:pPr marL="0" indent="0">
              <a:buNone/>
            </a:pPr>
            <a:endParaRPr lang="en-US" b="1" i="1" u="sng" dirty="0">
              <a:solidFill>
                <a:srgbClr val="333366"/>
              </a:solidFill>
            </a:endParaRPr>
          </a:p>
          <a:p>
            <a:pPr marL="0" indent="0">
              <a:buNone/>
            </a:pPr>
            <a:r>
              <a:rPr lang="en-US" sz="3200" b="1" dirty="0"/>
              <a:t>How do you currently use music to support language learning in your English classes? </a:t>
            </a:r>
          </a:p>
          <a:p>
            <a:pPr marL="0" indent="0">
              <a:buNone/>
            </a:pP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66E71151-0D3C-1024-7FA3-73405D5148CD}"/>
              </a:ext>
            </a:extLst>
          </p:cNvPr>
          <p:cNvPicPr>
            <a:picLocks noChangeAspect="1"/>
          </p:cNvPicPr>
          <p:nvPr/>
        </p:nvPicPr>
        <p:blipFill>
          <a:blip r:embed="rId6"/>
          <a:stretch>
            <a:fillRect/>
          </a:stretch>
        </p:blipFill>
        <p:spPr>
          <a:xfrm>
            <a:off x="535721" y="1388547"/>
            <a:ext cx="4608793" cy="4608793"/>
          </a:xfrm>
          <a:prstGeom prst="rect">
            <a:avLst/>
          </a:prstGeom>
        </p:spPr>
      </p:pic>
      <p:sp>
        <p:nvSpPr>
          <p:cNvPr id="12" name="TextBox 11">
            <a:extLst>
              <a:ext uri="{FF2B5EF4-FFF2-40B4-BE49-F238E27FC236}">
                <a16:creationId xmlns:a16="http://schemas.microsoft.com/office/drawing/2014/main" id="{07AE60AF-56B6-846B-173F-932711C72A63}"/>
              </a:ext>
            </a:extLst>
          </p:cNvPr>
          <p:cNvSpPr txBox="1"/>
          <p:nvPr/>
        </p:nvSpPr>
        <p:spPr>
          <a:xfrm>
            <a:off x="5144514" y="4619454"/>
            <a:ext cx="4266186" cy="1200329"/>
          </a:xfrm>
          <a:prstGeom prst="rect">
            <a:avLst/>
          </a:prstGeom>
          <a:noFill/>
        </p:spPr>
        <p:txBody>
          <a:bodyPr wrap="square">
            <a:spAutoFit/>
          </a:bodyPr>
          <a:lstStyle/>
          <a:p>
            <a:pPr marL="0" indent="0">
              <a:buNone/>
            </a:pPr>
            <a:r>
              <a:rPr lang="en-US" sz="2400" dirty="0">
                <a:solidFill>
                  <a:srgbClr val="002D74"/>
                </a:solidFill>
              </a:rPr>
              <a:t>Feel free to share strategies</a:t>
            </a:r>
            <a:r>
              <a:rPr lang="en-US" sz="2400">
                <a:solidFill>
                  <a:srgbClr val="002D74"/>
                </a:solidFill>
              </a:rPr>
              <a:t>, ideas, </a:t>
            </a:r>
            <a:r>
              <a:rPr lang="en-US" sz="2400" dirty="0">
                <a:solidFill>
                  <a:srgbClr val="002D74"/>
                </a:solidFill>
              </a:rPr>
              <a:t>or even let us know if you don’t use music much yet. </a:t>
            </a:r>
          </a:p>
        </p:txBody>
      </p:sp>
    </p:spTree>
    <p:extLst>
      <p:ext uri="{BB962C8B-B14F-4D97-AF65-F5344CB8AC3E}">
        <p14:creationId xmlns:p14="http://schemas.microsoft.com/office/powerpoint/2010/main" val="4090123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2676-1CA8-1060-F03B-B7D38D12CA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ABE2-A522-264C-A4EE-57F08F636751}"/>
              </a:ext>
            </a:extLst>
          </p:cNvPr>
          <p:cNvSpPr>
            <a:spLocks noGrp="1"/>
          </p:cNvSpPr>
          <p:nvPr>
            <p:ph type="title"/>
          </p:nvPr>
        </p:nvSpPr>
        <p:spPr/>
        <p:txBody>
          <a:bodyPr/>
          <a:lstStyle/>
          <a:p>
            <a:r>
              <a:rPr lang="en-US" dirty="0"/>
              <a:t>Reflection: Your Classroom</a:t>
            </a:r>
          </a:p>
        </p:txBody>
      </p:sp>
      <p:pic>
        <p:nvPicPr>
          <p:cNvPr id="8" name="Content Placeholder 7" descr="Group brainstorm">
            <a:extLst>
              <a:ext uri="{FF2B5EF4-FFF2-40B4-BE49-F238E27FC236}">
                <a16:creationId xmlns:a16="http://schemas.microsoft.com/office/drawing/2014/main" id="{2CD628CF-867D-4C20-1D80-3F1AB6BADC82}"/>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6728997" y="325922"/>
            <a:ext cx="914400" cy="914400"/>
          </a:xfrm>
        </p:spPr>
      </p:pic>
      <p:sp>
        <p:nvSpPr>
          <p:cNvPr id="6" name="Content Placeholder 5">
            <a:extLst>
              <a:ext uri="{FF2B5EF4-FFF2-40B4-BE49-F238E27FC236}">
                <a16:creationId xmlns:a16="http://schemas.microsoft.com/office/drawing/2014/main" id="{B1E68A44-045F-7418-C1FD-E91CC99CBEF8}"/>
              </a:ext>
            </a:extLst>
          </p:cNvPr>
          <p:cNvSpPr>
            <a:spLocks noGrp="1"/>
          </p:cNvSpPr>
          <p:nvPr>
            <p:ph sz="half" idx="2"/>
          </p:nvPr>
        </p:nvSpPr>
        <p:spPr>
          <a:xfrm>
            <a:off x="5144514" y="2071687"/>
            <a:ext cx="5857879" cy="2714626"/>
          </a:xfrm>
        </p:spPr>
        <p:txBody>
          <a:bodyPr>
            <a:normAutofit/>
          </a:bodyPr>
          <a:lstStyle/>
          <a:p>
            <a:pPr marL="0" indent="0">
              <a:buNone/>
            </a:pPr>
            <a:endParaRPr lang="en-US" b="1" i="1" u="sng" dirty="0">
              <a:solidFill>
                <a:srgbClr val="333366"/>
              </a:solidFill>
            </a:endParaRPr>
          </a:p>
          <a:p>
            <a:pPr marL="0" indent="0">
              <a:buNone/>
            </a:pPr>
            <a:r>
              <a:rPr lang="en-US" sz="3200" b="1" dirty="0"/>
              <a:t>What’s one small change you can make tomorrow to support pronunciation through music?</a:t>
            </a:r>
          </a:p>
        </p:txBody>
      </p:sp>
      <p:pic>
        <p:nvPicPr>
          <p:cNvPr id="4" name="Picture 3" descr="An orange and blue bubble&#10;&#10;AI-generated content may be incorrect.">
            <a:extLst>
              <a:ext uri="{FF2B5EF4-FFF2-40B4-BE49-F238E27FC236}">
                <a16:creationId xmlns:a16="http://schemas.microsoft.com/office/drawing/2014/main" id="{4DA6875C-8313-5AC6-E17C-D93F77A2160E}"/>
              </a:ext>
            </a:extLst>
          </p:cNvPr>
          <p:cNvPicPr>
            <a:picLocks noChangeAspect="1"/>
          </p:cNvPicPr>
          <p:nvPr/>
        </p:nvPicPr>
        <p:blipFill>
          <a:blip r:embed="rId5"/>
          <a:stretch>
            <a:fillRect/>
          </a:stretch>
        </p:blipFill>
        <p:spPr>
          <a:xfrm>
            <a:off x="535721" y="1388547"/>
            <a:ext cx="4608793" cy="4608793"/>
          </a:xfrm>
          <a:prstGeom prst="rect">
            <a:avLst/>
          </a:prstGeom>
        </p:spPr>
      </p:pic>
      <p:pic>
        <p:nvPicPr>
          <p:cNvPr id="9" name="Picture 8" descr="A colorful piano keyboard&#10;&#10;AI-generated content may be incorrect.">
            <a:extLst>
              <a:ext uri="{FF2B5EF4-FFF2-40B4-BE49-F238E27FC236}">
                <a16:creationId xmlns:a16="http://schemas.microsoft.com/office/drawing/2014/main" id="{419A11B7-E562-0AEA-B9F2-5FB2DF72339F}"/>
              </a:ext>
            </a:extLst>
          </p:cNvPr>
          <p:cNvPicPr>
            <a:picLocks noChangeAspect="1"/>
          </p:cNvPicPr>
          <p:nvPr/>
        </p:nvPicPr>
        <p:blipFill>
          <a:blip r:embed="rId6"/>
          <a:stretch>
            <a:fillRect/>
          </a:stretch>
        </p:blipFill>
        <p:spPr>
          <a:xfrm>
            <a:off x="9528104" y="4964247"/>
            <a:ext cx="1366580" cy="1366580"/>
          </a:xfrm>
          <a:prstGeom prst="rect">
            <a:avLst/>
          </a:prstGeom>
        </p:spPr>
      </p:pic>
      <p:pic>
        <p:nvPicPr>
          <p:cNvPr id="7" name="Picture 6" descr="A red and yellow drum set&#10;&#10;AI-generated content may be incorrect.">
            <a:extLst>
              <a:ext uri="{FF2B5EF4-FFF2-40B4-BE49-F238E27FC236}">
                <a16:creationId xmlns:a16="http://schemas.microsoft.com/office/drawing/2014/main" id="{2048E269-D9D4-8E08-902C-F4F10DACF2BC}"/>
              </a:ext>
            </a:extLst>
          </p:cNvPr>
          <p:cNvPicPr>
            <a:picLocks noChangeAspect="1"/>
          </p:cNvPicPr>
          <p:nvPr/>
        </p:nvPicPr>
        <p:blipFill>
          <a:blip r:embed="rId7"/>
          <a:stretch>
            <a:fillRect/>
          </a:stretch>
        </p:blipFill>
        <p:spPr>
          <a:xfrm>
            <a:off x="7403029" y="4922016"/>
            <a:ext cx="1451043" cy="1451043"/>
          </a:xfrm>
          <a:prstGeom prst="rect">
            <a:avLst/>
          </a:prstGeom>
        </p:spPr>
      </p:pic>
      <p:pic>
        <p:nvPicPr>
          <p:cNvPr id="11" name="Picture 10" descr="A red guitar with black stripes&#10;&#10;AI-generated content may be incorrect.">
            <a:extLst>
              <a:ext uri="{FF2B5EF4-FFF2-40B4-BE49-F238E27FC236}">
                <a16:creationId xmlns:a16="http://schemas.microsoft.com/office/drawing/2014/main" id="{956C936B-57A7-6167-2BA7-DB9B59C8F84D}"/>
              </a:ext>
            </a:extLst>
          </p:cNvPr>
          <p:cNvPicPr>
            <a:picLocks noChangeAspect="1"/>
          </p:cNvPicPr>
          <p:nvPr/>
        </p:nvPicPr>
        <p:blipFill>
          <a:blip r:embed="rId8"/>
          <a:stretch>
            <a:fillRect/>
          </a:stretch>
        </p:blipFill>
        <p:spPr>
          <a:xfrm>
            <a:off x="5277954" y="4922017"/>
            <a:ext cx="1451043" cy="1451043"/>
          </a:xfrm>
          <a:prstGeom prst="rect">
            <a:avLst/>
          </a:prstGeom>
        </p:spPr>
      </p:pic>
    </p:spTree>
    <p:extLst>
      <p:ext uri="{BB962C8B-B14F-4D97-AF65-F5344CB8AC3E}">
        <p14:creationId xmlns:p14="http://schemas.microsoft.com/office/powerpoint/2010/main" val="47718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atin typeface="+mn-lt"/>
              </a:rPr>
              <a:t>References</a:t>
            </a:r>
          </a:p>
        </p:txBody>
      </p:sp>
      <p:sp>
        <p:nvSpPr>
          <p:cNvPr id="4" name="TextBox 3"/>
          <p:cNvSpPr txBox="1"/>
          <p:nvPr/>
        </p:nvSpPr>
        <p:spPr>
          <a:xfrm>
            <a:off x="809625" y="1574912"/>
            <a:ext cx="10198100" cy="1200329"/>
          </a:xfrm>
          <a:prstGeom prst="rect">
            <a:avLst/>
          </a:prstGeom>
          <a:noFill/>
        </p:spPr>
        <p:txBody>
          <a:bodyPr wrap="square" rtlCol="0">
            <a:spAutoFit/>
          </a:bodyPr>
          <a:lstStyle/>
          <a:p>
            <a:pPr marL="285750" indent="-285750">
              <a:spcAft>
                <a:spcPts val="1200"/>
              </a:spcAft>
              <a:buFont typeface="Arial"/>
              <a:buChar char="•"/>
            </a:pPr>
            <a:r>
              <a:rPr lang="en-US" sz="2400" dirty="0">
                <a:solidFill>
                  <a:srgbClr val="002D74"/>
                </a:solidFill>
              </a:rPr>
              <a:t>American English. (n.d.). </a:t>
            </a:r>
            <a:r>
              <a:rPr lang="en-US" sz="2400" i="1" dirty="0">
                <a:solidFill>
                  <a:srgbClr val="002D74"/>
                </a:solidFill>
              </a:rPr>
              <a:t>English language through lyrics</a:t>
            </a:r>
            <a:r>
              <a:rPr lang="en-US" sz="2400" dirty="0">
                <a:solidFill>
                  <a:srgbClr val="002D74"/>
                </a:solidFill>
              </a:rPr>
              <a:t>. U.S. Department of State. </a:t>
            </a:r>
            <a:r>
              <a:rPr lang="en-US" sz="2400" dirty="0">
                <a:solidFill>
                  <a:srgbClr val="002D74"/>
                </a:solidFill>
                <a:hlinkClick r:id="rId2"/>
              </a:rPr>
              <a:t>https://americanenglish.state.gov/resources/english-language-through-lyrics</a:t>
            </a:r>
            <a:r>
              <a:rPr lang="en-US" sz="2400" dirty="0">
                <a:solidFill>
                  <a:srgbClr val="002D74"/>
                </a:solidFill>
              </a:rPr>
              <a:t> </a:t>
            </a:r>
            <a:endParaRPr lang="en-US" sz="2400" dirty="0"/>
          </a:p>
        </p:txBody>
      </p:sp>
      <p:sp>
        <p:nvSpPr>
          <p:cNvPr id="5" name="Rectangle 4">
            <a:extLst>
              <a:ext uri="{FF2B5EF4-FFF2-40B4-BE49-F238E27FC236}">
                <a16:creationId xmlns:a16="http://schemas.microsoft.com/office/drawing/2014/main" id="{B2AC6DF3-2697-6E44-8E2E-66A1876A30CA}"/>
              </a:ext>
            </a:extLst>
          </p:cNvPr>
          <p:cNvSpPr/>
          <p:nvPr/>
        </p:nvSpPr>
        <p:spPr>
          <a:xfrm>
            <a:off x="457200" y="5829407"/>
            <a:ext cx="11203132" cy="646331"/>
          </a:xfrm>
          <a:prstGeom prst="rect">
            <a:avLst/>
          </a:prstGeom>
        </p:spPr>
        <p:txBody>
          <a:bodyPr wrap="square">
            <a:spAutoFit/>
          </a:bodyPr>
          <a:lstStyle/>
          <a:p>
            <a:r>
              <a:rPr lang="en-US" b="1" i="1">
                <a:solidFill>
                  <a:srgbClr val="002061"/>
                </a:solidFill>
              </a:rPr>
              <a:t>Unless otherwise noted, all images in this presentation are the author’s own or are “no-attribution required” under the </a:t>
            </a:r>
            <a:r>
              <a:rPr lang="en-US" b="1" i="1">
                <a:solidFill>
                  <a:srgbClr val="002061"/>
                </a:solidFill>
                <a:hlinkClick r:id="rId3"/>
              </a:rPr>
              <a:t>Pixabay simplified license</a:t>
            </a:r>
            <a:r>
              <a:rPr lang="en-US" b="1" i="1">
                <a:solidFill>
                  <a:srgbClr val="002061"/>
                </a:solidFill>
              </a:rPr>
              <a:t>, </a:t>
            </a:r>
            <a:r>
              <a:rPr lang="en-US" b="1" i="1" err="1">
                <a:solidFill>
                  <a:srgbClr val="002061"/>
                </a:solidFill>
                <a:hlinkClick r:id="rId4"/>
              </a:rPr>
              <a:t>Unsplash</a:t>
            </a:r>
            <a:r>
              <a:rPr lang="en-US" b="1" i="1">
                <a:solidFill>
                  <a:srgbClr val="002061"/>
                </a:solidFill>
                <a:hlinkClick r:id="rId4"/>
              </a:rPr>
              <a:t> license</a:t>
            </a:r>
            <a:r>
              <a:rPr lang="en-US" b="1" i="1">
                <a:solidFill>
                  <a:srgbClr val="002061"/>
                </a:solidFill>
              </a:rPr>
              <a:t>, or </a:t>
            </a:r>
            <a:r>
              <a:rPr lang="en-US" b="1" i="1">
                <a:solidFill>
                  <a:srgbClr val="002061"/>
                </a:solidFill>
                <a:hlinkClick r:id="rId5"/>
              </a:rPr>
              <a:t>Pexels license</a:t>
            </a:r>
            <a:r>
              <a:rPr lang="en-US" b="1" i="1">
                <a:solidFill>
                  <a:srgbClr val="002061"/>
                </a:solidFill>
              </a:rPr>
              <a:t>.</a:t>
            </a:r>
            <a:endParaRPr lang="en-US" sz="2000">
              <a:solidFill>
                <a:srgbClr val="002061"/>
              </a:solidFill>
            </a:endParaRPr>
          </a:p>
        </p:txBody>
      </p:sp>
    </p:spTree>
    <p:extLst>
      <p:ext uri="{BB962C8B-B14F-4D97-AF65-F5344CB8AC3E}">
        <p14:creationId xmlns:p14="http://schemas.microsoft.com/office/powerpoint/2010/main" val="337134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21388-BADA-1688-3EF0-659EA492D71B}"/>
              </a:ext>
            </a:extLst>
          </p:cNvPr>
          <p:cNvSpPr>
            <a:spLocks noGrp="1"/>
          </p:cNvSpPr>
          <p:nvPr>
            <p:ph type="title"/>
          </p:nvPr>
        </p:nvSpPr>
        <p:spPr/>
        <p:txBody>
          <a:bodyPr/>
          <a:lstStyle/>
          <a:p>
            <a:r>
              <a:rPr lang="en-US" dirty="0"/>
              <a:t>Why Music?</a:t>
            </a:r>
          </a:p>
        </p:txBody>
      </p:sp>
      <p:sp>
        <p:nvSpPr>
          <p:cNvPr id="3" name="Content Placeholder 2">
            <a:extLst>
              <a:ext uri="{FF2B5EF4-FFF2-40B4-BE49-F238E27FC236}">
                <a16:creationId xmlns:a16="http://schemas.microsoft.com/office/drawing/2014/main" id="{33A937A1-3A31-DDC5-6290-5A88302BD775}"/>
              </a:ext>
            </a:extLst>
          </p:cNvPr>
          <p:cNvSpPr>
            <a:spLocks noGrp="1"/>
          </p:cNvSpPr>
          <p:nvPr>
            <p:ph idx="1"/>
          </p:nvPr>
        </p:nvSpPr>
        <p:spPr>
          <a:xfrm>
            <a:off x="730986" y="2021736"/>
            <a:ext cx="5850789" cy="3863975"/>
          </a:xfrm>
        </p:spPr>
        <p:txBody>
          <a:bodyPr>
            <a:normAutofit/>
          </a:bodyPr>
          <a:lstStyle/>
          <a:p>
            <a:pPr lvl="0"/>
            <a:r>
              <a:rPr lang="en-US" sz="2400" dirty="0"/>
              <a:t>Students notice how real English sounds</a:t>
            </a:r>
          </a:p>
          <a:p>
            <a:pPr lvl="0"/>
            <a:r>
              <a:rPr lang="en-US" sz="2400" dirty="0"/>
              <a:t>Songs repeat patterns (helps memory)</a:t>
            </a:r>
          </a:p>
          <a:p>
            <a:pPr lvl="0"/>
            <a:r>
              <a:rPr lang="en-US" sz="2400" dirty="0"/>
              <a:t>Shows connected speech (</a:t>
            </a:r>
            <a:r>
              <a:rPr lang="en-US" sz="2400" dirty="0" err="1"/>
              <a:t>wanna</a:t>
            </a:r>
            <a:r>
              <a:rPr lang="en-US" sz="2400" dirty="0"/>
              <a:t> / </a:t>
            </a:r>
            <a:r>
              <a:rPr lang="en-US" sz="2400" dirty="0" err="1"/>
              <a:t>didya</a:t>
            </a:r>
            <a:r>
              <a:rPr lang="en-US" sz="2400" dirty="0"/>
              <a:t> / </a:t>
            </a:r>
            <a:r>
              <a:rPr lang="en-US" sz="2400" dirty="0" err="1"/>
              <a:t>whaddya</a:t>
            </a:r>
            <a:r>
              <a:rPr lang="en-US" sz="2400" dirty="0"/>
              <a:t>)</a:t>
            </a:r>
          </a:p>
          <a:p>
            <a:pPr lvl="0"/>
            <a:r>
              <a:rPr lang="en-US" sz="2400" dirty="0"/>
              <a:t>Improves listening confidence</a:t>
            </a:r>
          </a:p>
          <a:p>
            <a:pPr lvl="0"/>
            <a:r>
              <a:rPr lang="en-US" sz="2400" dirty="0"/>
              <a:t>Low prep + high engagement</a:t>
            </a:r>
          </a:p>
          <a:p>
            <a:pPr lvl="0"/>
            <a:r>
              <a:rPr lang="en-US" sz="2400" dirty="0"/>
              <a:t>Easy to adapt for all levels</a:t>
            </a:r>
          </a:p>
          <a:p>
            <a:endParaRPr lang="en-US" dirty="0"/>
          </a:p>
        </p:txBody>
      </p:sp>
      <p:pic>
        <p:nvPicPr>
          <p:cNvPr id="6" name="Picture 5" descr="A person playing a guitar with a dog&#10;&#10;AI-generated content may be incorrect.">
            <a:extLst>
              <a:ext uri="{FF2B5EF4-FFF2-40B4-BE49-F238E27FC236}">
                <a16:creationId xmlns:a16="http://schemas.microsoft.com/office/drawing/2014/main" id="{A94B041F-793E-023F-319B-B851B0CEBBF8}"/>
              </a:ext>
            </a:extLst>
          </p:cNvPr>
          <p:cNvPicPr>
            <a:picLocks noChangeAspect="1"/>
          </p:cNvPicPr>
          <p:nvPr/>
        </p:nvPicPr>
        <p:blipFill>
          <a:blip r:embed="rId3"/>
          <a:stretch>
            <a:fillRect/>
          </a:stretch>
        </p:blipFill>
        <p:spPr>
          <a:xfrm>
            <a:off x="6460463" y="2021736"/>
            <a:ext cx="5000551" cy="37504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72642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8DBE2-9975-3AEA-DB1F-8D9BA2D0E5F8}"/>
              </a:ext>
            </a:extLst>
          </p:cNvPr>
          <p:cNvSpPr>
            <a:spLocks noGrp="1"/>
          </p:cNvSpPr>
          <p:nvPr>
            <p:ph type="title"/>
          </p:nvPr>
        </p:nvSpPr>
        <p:spPr/>
        <p:txBody>
          <a:bodyPr/>
          <a:lstStyle/>
          <a:p>
            <a:r>
              <a:rPr lang="en-US" dirty="0"/>
              <a:t>Today’s Agenda</a:t>
            </a:r>
          </a:p>
        </p:txBody>
      </p:sp>
      <p:sp>
        <p:nvSpPr>
          <p:cNvPr id="3" name="Content Placeholder 2">
            <a:extLst>
              <a:ext uri="{FF2B5EF4-FFF2-40B4-BE49-F238E27FC236}">
                <a16:creationId xmlns:a16="http://schemas.microsoft.com/office/drawing/2014/main" id="{F2936BE9-0025-D987-8FC1-748178642205}"/>
              </a:ext>
            </a:extLst>
          </p:cNvPr>
          <p:cNvSpPr>
            <a:spLocks noGrp="1"/>
          </p:cNvSpPr>
          <p:nvPr>
            <p:ph idx="1"/>
          </p:nvPr>
        </p:nvSpPr>
        <p:spPr>
          <a:xfrm>
            <a:off x="4093311" y="2384425"/>
            <a:ext cx="8098689" cy="2787650"/>
          </a:xfrm>
        </p:spPr>
        <p:txBody>
          <a:bodyPr>
            <a:normAutofit lnSpcReduction="10000"/>
          </a:bodyPr>
          <a:lstStyle/>
          <a:p>
            <a:pPr marL="0" indent="0">
              <a:buNone/>
            </a:pPr>
            <a:r>
              <a:rPr lang="en-US" sz="3600" dirty="0"/>
              <a:t>Part 1: Reduced forms in music</a:t>
            </a:r>
          </a:p>
          <a:p>
            <a:pPr marL="0" indent="0">
              <a:buNone/>
            </a:pPr>
            <a:r>
              <a:rPr lang="en-US" sz="3600" dirty="0"/>
              <a:t>Part 2: Building Listening Tasks</a:t>
            </a:r>
          </a:p>
          <a:p>
            <a:pPr marL="0" indent="0">
              <a:buNone/>
            </a:pPr>
            <a:r>
              <a:rPr lang="en-US" sz="3600" dirty="0"/>
              <a:t>Part 3: Rhythm and stress instruction</a:t>
            </a:r>
          </a:p>
          <a:p>
            <a:pPr marL="0" indent="0">
              <a:buNone/>
            </a:pPr>
            <a:r>
              <a:rPr lang="en-US" sz="3600" dirty="0"/>
              <a:t>Part 4: Mini-lesson demonstration</a:t>
            </a:r>
          </a:p>
          <a:p>
            <a:endParaRPr lang="en-US" dirty="0"/>
          </a:p>
        </p:txBody>
      </p:sp>
      <p:pic>
        <p:nvPicPr>
          <p:cNvPr id="5" name="Picture 4" descr="A yellow treble clef&#10;&#10;AI-generated content may be incorrect.">
            <a:extLst>
              <a:ext uri="{FF2B5EF4-FFF2-40B4-BE49-F238E27FC236}">
                <a16:creationId xmlns:a16="http://schemas.microsoft.com/office/drawing/2014/main" id="{796504BB-9B9F-F039-9AA8-DE1E892DC86D}"/>
              </a:ext>
            </a:extLst>
          </p:cNvPr>
          <p:cNvPicPr>
            <a:picLocks noChangeAspect="1"/>
          </p:cNvPicPr>
          <p:nvPr/>
        </p:nvPicPr>
        <p:blipFill>
          <a:blip r:embed="rId2"/>
          <a:stretch>
            <a:fillRect/>
          </a:stretch>
        </p:blipFill>
        <p:spPr>
          <a:xfrm>
            <a:off x="283311" y="1876425"/>
            <a:ext cx="3460750" cy="3460750"/>
          </a:xfrm>
          <a:prstGeom prst="rect">
            <a:avLst/>
          </a:prstGeom>
        </p:spPr>
      </p:pic>
    </p:spTree>
    <p:extLst>
      <p:ext uri="{BB962C8B-B14F-4D97-AF65-F5344CB8AC3E}">
        <p14:creationId xmlns:p14="http://schemas.microsoft.com/office/powerpoint/2010/main" val="3734496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4A333-B895-F12A-B701-FCEC1D8C9229}"/>
              </a:ext>
            </a:extLst>
          </p:cNvPr>
          <p:cNvSpPr>
            <a:spLocks noGrp="1"/>
          </p:cNvSpPr>
          <p:nvPr>
            <p:ph type="title"/>
          </p:nvPr>
        </p:nvSpPr>
        <p:spPr/>
        <p:txBody>
          <a:bodyPr/>
          <a:lstStyle/>
          <a:p>
            <a:r>
              <a:rPr lang="en-US" dirty="0"/>
              <a:t>What is Connected Speech?</a:t>
            </a:r>
          </a:p>
        </p:txBody>
      </p:sp>
      <p:pic>
        <p:nvPicPr>
          <p:cNvPr id="7" name="Picture 6" descr="A collection of colorful speech bubbles&#10;&#10;AI-generated content may be incorrect.">
            <a:extLst>
              <a:ext uri="{FF2B5EF4-FFF2-40B4-BE49-F238E27FC236}">
                <a16:creationId xmlns:a16="http://schemas.microsoft.com/office/drawing/2014/main" id="{00649F1F-81B2-8908-E2BA-CA2535695D47}"/>
              </a:ext>
            </a:extLst>
          </p:cNvPr>
          <p:cNvPicPr>
            <a:picLocks noChangeAspect="1"/>
          </p:cNvPicPr>
          <p:nvPr/>
        </p:nvPicPr>
        <p:blipFill>
          <a:blip r:embed="rId2"/>
          <a:stretch>
            <a:fillRect/>
          </a:stretch>
        </p:blipFill>
        <p:spPr>
          <a:xfrm>
            <a:off x="8772525" y="2106797"/>
            <a:ext cx="2914650" cy="2914650"/>
          </a:xfrm>
          <a:prstGeom prst="rect">
            <a:avLst/>
          </a:prstGeom>
        </p:spPr>
      </p:pic>
      <p:graphicFrame>
        <p:nvGraphicFramePr>
          <p:cNvPr id="6" name="Diagram 5">
            <a:extLst>
              <a:ext uri="{FF2B5EF4-FFF2-40B4-BE49-F238E27FC236}">
                <a16:creationId xmlns:a16="http://schemas.microsoft.com/office/drawing/2014/main" id="{150C97E1-D286-6381-C941-74669E62D420}"/>
              </a:ext>
            </a:extLst>
          </p:cNvPr>
          <p:cNvGraphicFramePr/>
          <p:nvPr>
            <p:extLst>
              <p:ext uri="{D42A27DB-BD31-4B8C-83A1-F6EECF244321}">
                <p14:modId xmlns:p14="http://schemas.microsoft.com/office/powerpoint/2010/main" val="3408827738"/>
              </p:ext>
            </p:extLst>
          </p:nvPr>
        </p:nvGraphicFramePr>
        <p:xfrm>
          <a:off x="407137" y="1312011"/>
          <a:ext cx="8758351" cy="5130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908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4E5B-B081-19EB-1179-82FC1B939F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0A989-25FA-D5F2-BE57-E032E91B30F5}"/>
              </a:ext>
            </a:extLst>
          </p:cNvPr>
          <p:cNvSpPr>
            <a:spLocks noGrp="1"/>
          </p:cNvSpPr>
          <p:nvPr>
            <p:ph type="title"/>
          </p:nvPr>
        </p:nvSpPr>
        <p:spPr/>
        <p:txBody>
          <a:bodyPr/>
          <a:lstStyle/>
          <a:p>
            <a:r>
              <a:rPr lang="en-US" dirty="0"/>
              <a:t>Your Turn! </a:t>
            </a:r>
          </a:p>
        </p:txBody>
      </p:sp>
      <p:pic>
        <p:nvPicPr>
          <p:cNvPr id="8" name="Content Placeholder 7" descr="Group brainstorm">
            <a:extLst>
              <a:ext uri="{FF2B5EF4-FFF2-40B4-BE49-F238E27FC236}">
                <a16:creationId xmlns:a16="http://schemas.microsoft.com/office/drawing/2014/main" id="{026B4922-E55E-D886-4389-554D705056B0}"/>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3080922" y="316397"/>
            <a:ext cx="914400" cy="914400"/>
          </a:xfrm>
        </p:spPr>
      </p:pic>
      <p:sp>
        <p:nvSpPr>
          <p:cNvPr id="6" name="Content Placeholder 5">
            <a:extLst>
              <a:ext uri="{FF2B5EF4-FFF2-40B4-BE49-F238E27FC236}">
                <a16:creationId xmlns:a16="http://schemas.microsoft.com/office/drawing/2014/main" id="{E754BE91-3861-5192-57B7-48AA64D58328}"/>
              </a:ext>
            </a:extLst>
          </p:cNvPr>
          <p:cNvSpPr>
            <a:spLocks noGrp="1"/>
          </p:cNvSpPr>
          <p:nvPr>
            <p:ph sz="half" idx="2"/>
          </p:nvPr>
        </p:nvSpPr>
        <p:spPr>
          <a:xfrm>
            <a:off x="5144514" y="2071687"/>
            <a:ext cx="5857879" cy="2714626"/>
          </a:xfrm>
        </p:spPr>
        <p:txBody>
          <a:bodyPr>
            <a:normAutofit lnSpcReduction="10000"/>
          </a:bodyPr>
          <a:lstStyle/>
          <a:p>
            <a:pPr marL="0" indent="0">
              <a:buNone/>
            </a:pPr>
            <a:endParaRPr lang="en-US" b="1" i="1" u="sng" dirty="0">
              <a:solidFill>
                <a:srgbClr val="333366"/>
              </a:solidFill>
            </a:endParaRPr>
          </a:p>
          <a:p>
            <a:pPr marL="0" indent="0">
              <a:buNone/>
            </a:pPr>
            <a:r>
              <a:rPr lang="en-US" sz="3200" b="1" dirty="0"/>
              <a:t>What challenges do your students face when listening to fast, connected speech in English? </a:t>
            </a:r>
          </a:p>
          <a:p>
            <a:pPr marL="0" indent="0">
              <a:buNone/>
            </a:pPr>
            <a:endParaRPr lang="en-US" sz="3200" b="1" dirty="0">
              <a:solidFill>
                <a:srgbClr val="333366"/>
              </a:solidFill>
            </a:endParaRPr>
          </a:p>
        </p:txBody>
      </p:sp>
      <p:pic>
        <p:nvPicPr>
          <p:cNvPr id="4" name="Picture 3" descr="An orange and blue bubble&#10;&#10;AI-generated content may be incorrect.">
            <a:extLst>
              <a:ext uri="{FF2B5EF4-FFF2-40B4-BE49-F238E27FC236}">
                <a16:creationId xmlns:a16="http://schemas.microsoft.com/office/drawing/2014/main" id="{D5D6B5A3-8CAD-7EE9-9036-B93D4C19B847}"/>
              </a:ext>
            </a:extLst>
          </p:cNvPr>
          <p:cNvPicPr>
            <a:picLocks noChangeAspect="1"/>
          </p:cNvPicPr>
          <p:nvPr/>
        </p:nvPicPr>
        <p:blipFill>
          <a:blip r:embed="rId5"/>
          <a:stretch>
            <a:fillRect/>
          </a:stretch>
        </p:blipFill>
        <p:spPr>
          <a:xfrm>
            <a:off x="535721" y="1388547"/>
            <a:ext cx="4608793" cy="4608793"/>
          </a:xfrm>
          <a:prstGeom prst="rect">
            <a:avLst/>
          </a:prstGeom>
        </p:spPr>
      </p:pic>
      <p:pic>
        <p:nvPicPr>
          <p:cNvPr id="11" name="Picture 10" descr="A red and yellow drum set&#10;&#10;AI-generated content may be incorrect.">
            <a:extLst>
              <a:ext uri="{FF2B5EF4-FFF2-40B4-BE49-F238E27FC236}">
                <a16:creationId xmlns:a16="http://schemas.microsoft.com/office/drawing/2014/main" id="{41F0B994-18D7-3F9E-67BE-385AD66052A2}"/>
              </a:ext>
            </a:extLst>
          </p:cNvPr>
          <p:cNvPicPr>
            <a:picLocks noChangeAspect="1"/>
          </p:cNvPicPr>
          <p:nvPr/>
        </p:nvPicPr>
        <p:blipFill>
          <a:blip r:embed="rId6"/>
          <a:stretch>
            <a:fillRect/>
          </a:stretch>
        </p:blipFill>
        <p:spPr>
          <a:xfrm>
            <a:off x="9884101" y="4296645"/>
            <a:ext cx="1983665" cy="1983665"/>
          </a:xfrm>
          <a:prstGeom prst="rect">
            <a:avLst/>
          </a:prstGeom>
        </p:spPr>
      </p:pic>
    </p:spTree>
    <p:extLst>
      <p:ext uri="{BB962C8B-B14F-4D97-AF65-F5344CB8AC3E}">
        <p14:creationId xmlns:p14="http://schemas.microsoft.com/office/powerpoint/2010/main" val="3191904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E Live 14.1 Template" id="{90FBF9BC-0F8D-A646-9D23-836A51EF3922}" vid="{FEEB908D-603F-2E49-89D2-A9CDFD0465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0D5B28D2585A48BB846560927C0614" ma:contentTypeVersion="20" ma:contentTypeDescription="Create a new document." ma:contentTypeScope="" ma:versionID="de42e7a0e31d910bae5395de26691d4c">
  <xsd:schema xmlns:xsd="http://www.w3.org/2001/XMLSchema" xmlns:xs="http://www.w3.org/2001/XMLSchema" xmlns:p="http://schemas.microsoft.com/office/2006/metadata/properties" xmlns:ns1="http://schemas.microsoft.com/sharepoint/v3" xmlns:ns2="008e1ea7-b109-4e87-90bc-ee2948a241f5" xmlns:ns3="5a120544-7760-4836-acce-736337293bba" targetNamespace="http://schemas.microsoft.com/office/2006/metadata/properties" ma:root="true" ma:fieldsID="777b8cc3f59b894c1f13cdad6a590556" ns1:_="" ns2:_="" ns3:_="">
    <xsd:import namespace="http://schemas.microsoft.com/sharepoint/v3"/>
    <xsd:import namespace="008e1ea7-b109-4e87-90bc-ee2948a241f5"/>
    <xsd:import namespace="5a120544-7760-4836-acce-736337293bba"/>
    <xsd:element name="properties">
      <xsd:complexType>
        <xsd:sequence>
          <xsd:element name="documentManagement">
            <xsd:complexType>
              <xsd:all>
                <xsd:element ref="ns2:Folder_x0020_Contents" minOccurs="0"/>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Note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element ref="ns2:Open_x0020_with_x0020_Seclo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8e1ea7-b109-4e87-90bc-ee2948a241f5" elementFormDefault="qualified">
    <xsd:import namespace="http://schemas.microsoft.com/office/2006/documentManagement/types"/>
    <xsd:import namespace="http://schemas.microsoft.com/office/infopath/2007/PartnerControls"/>
    <xsd:element name="Folder_x0020_Contents" ma:index="8" nillable="true" ma:displayName="Folder Contents" ma:internalName="Folder_x0020_Contents">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Notes" ma:index="15" nillable="true" ma:displayName="Notes" ma:format="Dropdown" ma:internalName="Notes">
      <xsd:simpleType>
        <xsd:restriction base="dms:Text">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Location" ma:index="25" nillable="true" ma:displayName="Location" ma:indexed="true" ma:internalName="MediaServiceLocation"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Open_x0020_with_x0020_Seclore" ma:index="27" nillable="true" ma:displayName="Open with Seclore" ma:hidden="true" ma:internalName="Open_x0020_with_x0020_Seclor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120544-7760-4836-acce-736337293b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11283882-9d1b-4746-9284-84e846caab4d}" ma:internalName="TaxCatchAll" ma:showField="CatchAllData" ma:web="5a120544-7760-4836-acce-736337293b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Notes xmlns="008e1ea7-b109-4e87-90bc-ee2948a241f5" xsi:nil="true"/>
    <lcf76f155ced4ddcb4097134ff3c332f xmlns="008e1ea7-b109-4e87-90bc-ee2948a241f5">
      <Terms xmlns="http://schemas.microsoft.com/office/infopath/2007/PartnerControls"/>
    </lcf76f155ced4ddcb4097134ff3c332f>
    <TaxCatchAll xmlns="5a120544-7760-4836-acce-736337293bba" xsi:nil="true"/>
    <_ip_UnifiedCompliancePolicyProperties xmlns="http://schemas.microsoft.com/sharepoint/v3" xsi:nil="true"/>
    <Folder_x0020_Contents xmlns="008e1ea7-b109-4e87-90bc-ee2948a241f5" xsi:nil="true"/>
    <Open_x0020_with_x0020_Seclore xmlns="008e1ea7-b109-4e87-90bc-ee2948a241f5" xsi:nil="true"/>
  </documentManagement>
</p:properties>
</file>

<file path=customXml/itemProps1.xml><?xml version="1.0" encoding="utf-8"?>
<ds:datastoreItem xmlns:ds="http://schemas.openxmlformats.org/officeDocument/2006/customXml" ds:itemID="{E4C35B59-CB27-4D7C-AC95-29AEC7BD3A56}">
  <ds:schemaRefs>
    <ds:schemaRef ds:uri="http://schemas.microsoft.com/sharepoint/v3/contenttype/forms"/>
  </ds:schemaRefs>
</ds:datastoreItem>
</file>

<file path=customXml/itemProps2.xml><?xml version="1.0" encoding="utf-8"?>
<ds:datastoreItem xmlns:ds="http://schemas.openxmlformats.org/officeDocument/2006/customXml" ds:itemID="{91B3CA0F-71C7-45A2-9B6A-367EFD982193}">
  <ds:schemaRefs>
    <ds:schemaRef ds:uri="008e1ea7-b109-4e87-90bc-ee2948a241f5"/>
    <ds:schemaRef ds:uri="5a120544-7760-4836-acce-736337293b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F00CBBE-8A54-45C1-9EEA-A179E7A901A2}">
  <ds:schemaRefs>
    <ds:schemaRef ds:uri="http://www.w3.org/XML/1998/namespace"/>
    <ds:schemaRef ds:uri="5a120544-7760-4836-acce-736337293bba"/>
    <ds:schemaRef ds:uri="http://purl.org/dc/dcmitype/"/>
    <ds:schemaRef ds:uri="http://schemas.microsoft.com/office/2006/documentManagement/types"/>
    <ds:schemaRef ds:uri="http://schemas.microsoft.com/sharepoint/v3"/>
    <ds:schemaRef ds:uri="http://schemas.microsoft.com/office/infopath/2007/PartnerControls"/>
    <ds:schemaRef ds:uri="http://schemas.microsoft.com/office/2006/metadata/properties"/>
    <ds:schemaRef ds:uri="http://purl.org/dc/terms/"/>
    <ds:schemaRef ds:uri="http://purl.org/dc/elements/1.1/"/>
    <ds:schemaRef ds:uri="http://schemas.openxmlformats.org/package/2006/metadata/core-properties"/>
    <ds:schemaRef ds:uri="008e1ea7-b109-4e87-90bc-ee2948a241f5"/>
  </ds:schemaRefs>
</ds:datastoreItem>
</file>

<file path=docProps/app.xml><?xml version="1.0" encoding="utf-8"?>
<Properties xmlns="http://schemas.openxmlformats.org/officeDocument/2006/extended-properties" xmlns:vt="http://schemas.openxmlformats.org/officeDocument/2006/docPropsVTypes">
  <Template/>
  <TotalTime>9964</TotalTime>
  <Words>2850</Words>
  <Application>Microsoft Office PowerPoint</Application>
  <PresentationFormat>Widescreen</PresentationFormat>
  <Paragraphs>409</Paragraphs>
  <Slides>51</Slides>
  <Notes>15</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Arial</vt:lpstr>
      <vt:lpstr>Calibri</vt:lpstr>
      <vt:lpstr>Proxima Nova</vt:lpstr>
      <vt:lpstr>Office Theme</vt:lpstr>
      <vt:lpstr>Gonna, Wanna, Gimme More: Teaching Listening and Pronunciation through American Music</vt:lpstr>
      <vt:lpstr>Tiffany Lao</vt:lpstr>
      <vt:lpstr>Gonna, Wanna, Gimme More: Teaching Listening and Pronunciation through American Music</vt:lpstr>
      <vt:lpstr>In This Session, We Will…</vt:lpstr>
      <vt:lpstr>Your Turn! </vt:lpstr>
      <vt:lpstr>Why Music?</vt:lpstr>
      <vt:lpstr>Today’s Agenda</vt:lpstr>
      <vt:lpstr>What is Connected Speech?</vt:lpstr>
      <vt:lpstr>Your Turn! </vt:lpstr>
      <vt:lpstr>English Language Through Lyrics</vt:lpstr>
      <vt:lpstr>Sub Radio: What You Want to Hear</vt:lpstr>
      <vt:lpstr>Sample Activity: Pronunciation Word Hunt</vt:lpstr>
      <vt:lpstr>Sub Radio: What You Want to Hear Lyrics</vt:lpstr>
      <vt:lpstr>Talk to a Partner and Check Answers</vt:lpstr>
      <vt:lpstr>Let’s Listen and Check the Answers</vt:lpstr>
      <vt:lpstr>Post-Listening Activity </vt:lpstr>
      <vt:lpstr>Post-Listening Activity </vt:lpstr>
      <vt:lpstr>Today’s Agenda</vt:lpstr>
      <vt:lpstr>Scaffolding Listening Tasks</vt:lpstr>
      <vt:lpstr>Scaffolding Listening Tasks Procedure Roadmap</vt:lpstr>
      <vt:lpstr>Your Turn! </vt:lpstr>
      <vt:lpstr>Tamara Jade: Better</vt:lpstr>
      <vt:lpstr>Pre-Listening Task (prediction)</vt:lpstr>
      <vt:lpstr>Listening Task 1: First Listen </vt:lpstr>
      <vt:lpstr>Listening Task 2: Listen Again </vt:lpstr>
      <vt:lpstr>Meaning Check</vt:lpstr>
      <vt:lpstr>Post-Listening Speaking Practice </vt:lpstr>
      <vt:lpstr>Today’s Agenda</vt:lpstr>
      <vt:lpstr>What is Rhythm and Stress?</vt:lpstr>
      <vt:lpstr>Your Turn! </vt:lpstr>
      <vt:lpstr>Tony Memmel and His Band:  I Am Never, Never, Never Gonna Give Up</vt:lpstr>
      <vt:lpstr>Pre-Listening</vt:lpstr>
      <vt:lpstr>Listening Task 1</vt:lpstr>
      <vt:lpstr>Listening Task 2 – Shadowing:  Speak Together</vt:lpstr>
      <vt:lpstr>Listening Task 3</vt:lpstr>
      <vt:lpstr>Post Listening-Speaking Activity</vt:lpstr>
      <vt:lpstr>Your Turn! </vt:lpstr>
      <vt:lpstr>Today’s Agenda</vt:lpstr>
      <vt:lpstr>Jessica Lynn: Run To</vt:lpstr>
      <vt:lpstr>Mini Lesson Steps</vt:lpstr>
      <vt:lpstr>Choose a Pronunciation Target</vt:lpstr>
      <vt:lpstr>Step 1: Warm-Up</vt:lpstr>
      <vt:lpstr>Step 2: Lyrics Preview</vt:lpstr>
      <vt:lpstr>Step 3: 1st Listen</vt:lpstr>
      <vt:lpstr>Step 4: Focus on Pronunciation</vt:lpstr>
      <vt:lpstr>Step 5: Post Listening Reflection</vt:lpstr>
      <vt:lpstr>Takeaways</vt:lpstr>
      <vt:lpstr>Your Turn! </vt:lpstr>
      <vt:lpstr>In This session, We Learned How…</vt:lpstr>
      <vt:lpstr>Reflection: Your Classroom</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Christensen, Ami</dc:creator>
  <cp:lastModifiedBy>Brooke Lindsley</cp:lastModifiedBy>
  <cp:revision>34</cp:revision>
  <cp:lastPrinted>2019-10-21T14:15:55Z</cp:lastPrinted>
  <dcterms:created xsi:type="dcterms:W3CDTF">2018-06-13T01:01:30Z</dcterms:created>
  <dcterms:modified xsi:type="dcterms:W3CDTF">2026-01-22T14:05:46Z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0x010100480D5B28D2585A48BB846560927C0614</vt:lpwstr>
  </property>
  <property fmtid="{D5CDD505-2E9C-101B-9397-08002B2CF9AE}" pid="3" name="MediaServiceImageTags">
    <vt:lpwstr/>
  </property>
</Properties>
</file>